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A65E2-6586-4FEC-8342-086C4A28ECC5}" v="668" dt="2023-08-09T01:40:51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 Kobayashi" userId="10ea6818ee8426e7" providerId="LiveId" clId="{FAEA65E2-6586-4FEC-8342-086C4A28ECC5}"/>
    <pc:docChg chg="undo custSel addSld delSld modSld sldOrd">
      <pc:chgData name="Ken Kobayashi" userId="10ea6818ee8426e7" providerId="LiveId" clId="{FAEA65E2-6586-4FEC-8342-086C4A28ECC5}" dt="2023-08-09T13:53:38.226" v="1980" actId="167"/>
      <pc:docMkLst>
        <pc:docMk/>
      </pc:docMkLst>
      <pc:sldChg chg="addSp delSp modSp mod delAnim modAnim">
        <pc:chgData name="Ken Kobayashi" userId="10ea6818ee8426e7" providerId="LiveId" clId="{FAEA65E2-6586-4FEC-8342-086C4A28ECC5}" dt="2023-08-09T01:38:36.682" v="1973"/>
        <pc:sldMkLst>
          <pc:docMk/>
          <pc:sldMk cId="2335232020" sldId="256"/>
        </pc:sldMkLst>
        <pc:spChg chg="add del mod">
          <ac:chgData name="Ken Kobayashi" userId="10ea6818ee8426e7" providerId="LiveId" clId="{FAEA65E2-6586-4FEC-8342-086C4A28ECC5}" dt="2023-08-08T08:24:20.142" v="417" actId="478"/>
          <ac:spMkLst>
            <pc:docMk/>
            <pc:sldMk cId="2335232020" sldId="256"/>
            <ac:spMk id="6" creationId="{D57141E2-7078-C170-B524-5566AAB84D32}"/>
          </ac:spMkLst>
        </pc:spChg>
        <pc:spChg chg="add mod">
          <ac:chgData name="Ken Kobayashi" userId="10ea6818ee8426e7" providerId="LiveId" clId="{FAEA65E2-6586-4FEC-8342-086C4A28ECC5}" dt="2023-08-08T08:29:41.111" v="436" actId="207"/>
          <ac:spMkLst>
            <pc:docMk/>
            <pc:sldMk cId="2335232020" sldId="256"/>
            <ac:spMk id="7" creationId="{C2AAA408-0470-E41A-D326-1F2AF19B6519}"/>
          </ac:spMkLst>
        </pc:spChg>
        <pc:picChg chg="add mod">
          <ac:chgData name="Ken Kobayashi" userId="10ea6818ee8426e7" providerId="LiveId" clId="{FAEA65E2-6586-4FEC-8342-086C4A28ECC5}" dt="2023-08-07T04:15:52.897" v="149"/>
          <ac:picMkLst>
            <pc:docMk/>
            <pc:sldMk cId="2335232020" sldId="256"/>
            <ac:picMk id="2" creationId="{91580B97-B994-C443-F1B9-6AB9AC731F28}"/>
          </ac:picMkLst>
        </pc:picChg>
        <pc:picChg chg="del">
          <ac:chgData name="Ken Kobayashi" userId="10ea6818ee8426e7" providerId="LiveId" clId="{FAEA65E2-6586-4FEC-8342-086C4A28ECC5}" dt="2023-07-31T06:36:21.619" v="77" actId="478"/>
          <ac:picMkLst>
            <pc:docMk/>
            <pc:sldMk cId="2335232020" sldId="256"/>
            <ac:picMk id="2" creationId="{D3086E44-A3D0-858C-7708-881E504B4325}"/>
          </ac:picMkLst>
        </pc:picChg>
        <pc:picChg chg="add mod">
          <ac:chgData name="Ken Kobayashi" userId="10ea6818ee8426e7" providerId="LiveId" clId="{FAEA65E2-6586-4FEC-8342-086C4A28ECC5}" dt="2023-08-07T06:28:10.098" v="272" actId="1076"/>
          <ac:picMkLst>
            <pc:docMk/>
            <pc:sldMk cId="2335232020" sldId="256"/>
            <ac:picMk id="3" creationId="{64F5E239-DC7B-4076-19DC-FECD1BC56A63}"/>
          </ac:picMkLst>
        </pc:picChg>
        <pc:picChg chg="mod">
          <ac:chgData name="Ken Kobayashi" userId="10ea6818ee8426e7" providerId="LiveId" clId="{FAEA65E2-6586-4FEC-8342-086C4A28ECC5}" dt="2023-08-07T05:53:14.635" v="174" actId="34135"/>
          <ac:picMkLst>
            <pc:docMk/>
            <pc:sldMk cId="2335232020" sldId="256"/>
            <ac:picMk id="4" creationId="{F8C2AC77-8224-CD4D-5110-E42D081E1A5D}"/>
          </ac:picMkLst>
        </pc:picChg>
        <pc:picChg chg="mod">
          <ac:chgData name="Ken Kobayashi" userId="10ea6818ee8426e7" providerId="LiveId" clId="{FAEA65E2-6586-4FEC-8342-086C4A28ECC5}" dt="2023-08-07T05:51:49.652" v="158" actId="1076"/>
          <ac:picMkLst>
            <pc:docMk/>
            <pc:sldMk cId="2335232020" sldId="256"/>
            <ac:picMk id="1026" creationId="{3B4DF38B-82B4-C713-03E2-9FF02A2C726F}"/>
          </ac:picMkLst>
        </pc:picChg>
      </pc:sldChg>
      <pc:sldChg chg="addSp delSp modSp mod modTransition delAnim modAnim">
        <pc:chgData name="Ken Kobayashi" userId="10ea6818ee8426e7" providerId="LiveId" clId="{FAEA65E2-6586-4FEC-8342-086C4A28ECC5}" dt="2023-08-09T01:06:28.382" v="1850" actId="1076"/>
        <pc:sldMkLst>
          <pc:docMk/>
          <pc:sldMk cId="31289611" sldId="257"/>
        </pc:sldMkLst>
        <pc:picChg chg="add mod modCrop">
          <ac:chgData name="Ken Kobayashi" userId="10ea6818ee8426e7" providerId="LiveId" clId="{FAEA65E2-6586-4FEC-8342-086C4A28ECC5}" dt="2023-08-08T10:43:05.353" v="699" actId="1076"/>
          <ac:picMkLst>
            <pc:docMk/>
            <pc:sldMk cId="31289611" sldId="257"/>
            <ac:picMk id="2" creationId="{0DC53A23-9373-AAA3-8767-546F6C8B9D77}"/>
          </ac:picMkLst>
        </pc:picChg>
        <pc:picChg chg="add del mod ord modCrop">
          <ac:chgData name="Ken Kobayashi" userId="10ea6818ee8426e7" providerId="LiveId" clId="{FAEA65E2-6586-4FEC-8342-086C4A28ECC5}" dt="2023-07-31T06:44:30.949" v="148" actId="478"/>
          <ac:picMkLst>
            <pc:docMk/>
            <pc:sldMk cId="31289611" sldId="257"/>
            <ac:picMk id="2" creationId="{F189CA37-75B0-5F21-2D25-A22066F6F98A}"/>
          </ac:picMkLst>
        </pc:picChg>
        <pc:picChg chg="add mod">
          <ac:chgData name="Ken Kobayashi" userId="10ea6818ee8426e7" providerId="LiveId" clId="{FAEA65E2-6586-4FEC-8342-086C4A28ECC5}" dt="2023-07-31T06:43:51.173" v="145" actId="1076"/>
          <ac:picMkLst>
            <pc:docMk/>
            <pc:sldMk cId="31289611" sldId="257"/>
            <ac:picMk id="3" creationId="{E2893579-5D0A-20A6-9EF9-5128196E9FEE}"/>
          </ac:picMkLst>
        </pc:picChg>
        <pc:picChg chg="mod">
          <ac:chgData name="Ken Kobayashi" userId="10ea6818ee8426e7" providerId="LiveId" clId="{FAEA65E2-6586-4FEC-8342-086C4A28ECC5}" dt="2023-07-31T06:42:01.401" v="101" actId="1076"/>
          <ac:picMkLst>
            <pc:docMk/>
            <pc:sldMk cId="31289611" sldId="257"/>
            <ac:picMk id="4" creationId="{6CB320FD-C1CB-86FF-D113-C138885968BA}"/>
          </ac:picMkLst>
        </pc:picChg>
        <pc:picChg chg="mod">
          <ac:chgData name="Ken Kobayashi" userId="10ea6818ee8426e7" providerId="LiveId" clId="{FAEA65E2-6586-4FEC-8342-086C4A28ECC5}" dt="2023-07-31T06:30:18.761" v="58" actId="1076"/>
          <ac:picMkLst>
            <pc:docMk/>
            <pc:sldMk cId="31289611" sldId="257"/>
            <ac:picMk id="6" creationId="{1785DE27-4208-0F85-4994-3EB2DE33DE54}"/>
          </ac:picMkLst>
        </pc:picChg>
        <pc:picChg chg="add mod modCrop">
          <ac:chgData name="Ken Kobayashi" userId="10ea6818ee8426e7" providerId="LiveId" clId="{FAEA65E2-6586-4FEC-8342-086C4A28ECC5}" dt="2023-08-08T13:55:54.594" v="1031"/>
          <ac:picMkLst>
            <pc:docMk/>
            <pc:sldMk cId="31289611" sldId="257"/>
            <ac:picMk id="7" creationId="{EE07F267-5EBF-CDEF-69EF-B39338814B18}"/>
          </ac:picMkLst>
        </pc:picChg>
        <pc:picChg chg="add mod modCrop">
          <ac:chgData name="Ken Kobayashi" userId="10ea6818ee8426e7" providerId="LiveId" clId="{FAEA65E2-6586-4FEC-8342-086C4A28ECC5}" dt="2023-08-09T01:06:28.382" v="1850" actId="1076"/>
          <ac:picMkLst>
            <pc:docMk/>
            <pc:sldMk cId="31289611" sldId="257"/>
            <ac:picMk id="9" creationId="{0FFFDFC0-43EA-1053-CBB2-4EF11C62ACFF}"/>
          </ac:picMkLst>
        </pc:picChg>
        <pc:picChg chg="add mod modCrop">
          <ac:chgData name="Ken Kobayashi" userId="10ea6818ee8426e7" providerId="LiveId" clId="{FAEA65E2-6586-4FEC-8342-086C4A28ECC5}" dt="2023-08-09T01:06:26.361" v="1849" actId="1076"/>
          <ac:picMkLst>
            <pc:docMk/>
            <pc:sldMk cId="31289611" sldId="257"/>
            <ac:picMk id="10" creationId="{763597E5-156F-B976-8711-77BA01F1595C}"/>
          </ac:picMkLst>
        </pc:picChg>
        <pc:picChg chg="add del mod">
          <ac:chgData name="Ken Kobayashi" userId="10ea6818ee8426e7" providerId="LiveId" clId="{FAEA65E2-6586-4FEC-8342-086C4A28ECC5}" dt="2023-08-08T19:00:49.759" v="1830" actId="478"/>
          <ac:picMkLst>
            <pc:docMk/>
            <pc:sldMk cId="31289611" sldId="257"/>
            <ac:picMk id="11" creationId="{A1CCA5A0-032D-6A3E-600A-94BFD45D6876}"/>
          </ac:picMkLst>
        </pc:picChg>
        <pc:picChg chg="add mod">
          <ac:chgData name="Ken Kobayashi" userId="10ea6818ee8426e7" providerId="LiveId" clId="{FAEA65E2-6586-4FEC-8342-086C4A28ECC5}" dt="2023-08-08T19:00:56.277" v="1832"/>
          <ac:picMkLst>
            <pc:docMk/>
            <pc:sldMk cId="31289611" sldId="257"/>
            <ac:picMk id="12" creationId="{16F9E832-170C-A191-85DF-24E427EEBCEB}"/>
          </ac:picMkLst>
        </pc:picChg>
      </pc:sldChg>
      <pc:sldChg chg="addSp delSp modSp mod modAnim">
        <pc:chgData name="Ken Kobayashi" userId="10ea6818ee8426e7" providerId="LiveId" clId="{FAEA65E2-6586-4FEC-8342-086C4A28ECC5}" dt="2023-08-09T01:47:45.137" v="1979" actId="1076"/>
        <pc:sldMkLst>
          <pc:docMk/>
          <pc:sldMk cId="2969030778" sldId="258"/>
        </pc:sldMkLst>
        <pc:spChg chg="mod ord">
          <ac:chgData name="Ken Kobayashi" userId="10ea6818ee8426e7" providerId="LiveId" clId="{FAEA65E2-6586-4FEC-8342-086C4A28ECC5}" dt="2023-08-08T08:45:04.635" v="498" actId="1076"/>
          <ac:spMkLst>
            <pc:docMk/>
            <pc:sldMk cId="2969030778" sldId="258"/>
            <ac:spMk id="8" creationId="{8E7C040D-CA88-C0E1-EDED-2DB2AF5EDA63}"/>
          </ac:spMkLst>
        </pc:spChg>
        <pc:spChg chg="add del mod">
          <ac:chgData name="Ken Kobayashi" userId="10ea6818ee8426e7" providerId="LiveId" clId="{FAEA65E2-6586-4FEC-8342-086C4A28ECC5}" dt="2023-08-08T09:06:50.617" v="571" actId="478"/>
          <ac:spMkLst>
            <pc:docMk/>
            <pc:sldMk cId="2969030778" sldId="258"/>
            <ac:spMk id="17" creationId="{643B518D-0342-ED5E-D71C-F2EA8FEA0800}"/>
          </ac:spMkLst>
        </pc:spChg>
        <pc:spChg chg="add mod">
          <ac:chgData name="Ken Kobayashi" userId="10ea6818ee8426e7" providerId="LiveId" clId="{FAEA65E2-6586-4FEC-8342-086C4A28ECC5}" dt="2023-08-08T10:03:32.780" v="652" actId="255"/>
          <ac:spMkLst>
            <pc:docMk/>
            <pc:sldMk cId="2969030778" sldId="258"/>
            <ac:spMk id="18" creationId="{08478F4F-6C0C-E31D-773F-4427E1E86A84}"/>
          </ac:spMkLst>
        </pc:spChg>
        <pc:spChg chg="add mod">
          <ac:chgData name="Ken Kobayashi" userId="10ea6818ee8426e7" providerId="LiveId" clId="{FAEA65E2-6586-4FEC-8342-086C4A28ECC5}" dt="2023-08-08T10:50:14.743" v="735" actId="313"/>
          <ac:spMkLst>
            <pc:docMk/>
            <pc:sldMk cId="2969030778" sldId="258"/>
            <ac:spMk id="19" creationId="{15C78733-723E-33B2-DF56-E47E7EE043BD}"/>
          </ac:spMkLst>
        </pc:spChg>
        <pc:grpChg chg="mod">
          <ac:chgData name="Ken Kobayashi" userId="10ea6818ee8426e7" providerId="LiveId" clId="{FAEA65E2-6586-4FEC-8342-086C4A28ECC5}" dt="2023-08-08T08:48:23.165" v="516"/>
          <ac:grpSpMkLst>
            <pc:docMk/>
            <pc:sldMk cId="2969030778" sldId="258"/>
            <ac:grpSpMk id="14" creationId="{8707017E-D94D-26FC-D8CA-87874B341F9F}"/>
          </ac:grpSpMkLst>
        </pc:grpChg>
        <pc:picChg chg="add mod">
          <ac:chgData name="Ken Kobayashi" userId="10ea6818ee8426e7" providerId="LiveId" clId="{FAEA65E2-6586-4FEC-8342-086C4A28ECC5}" dt="2023-08-07T06:22:51.244" v="236" actId="1076"/>
          <ac:picMkLst>
            <pc:docMk/>
            <pc:sldMk cId="2969030778" sldId="258"/>
            <ac:picMk id="2" creationId="{666962C3-4BBD-B08A-742D-947854FE6797}"/>
          </ac:picMkLst>
        </pc:picChg>
        <pc:picChg chg="add mod">
          <ac:chgData name="Ken Kobayashi" userId="10ea6818ee8426e7" providerId="LiveId" clId="{FAEA65E2-6586-4FEC-8342-086C4A28ECC5}" dt="2023-08-09T01:47:45.137" v="1979" actId="1076"/>
          <ac:picMkLst>
            <pc:docMk/>
            <pc:sldMk cId="2969030778" sldId="258"/>
            <ac:picMk id="3" creationId="{21A4671F-820E-6EE2-570C-ED5164E23195}"/>
          </ac:picMkLst>
        </pc:picChg>
        <pc:picChg chg="mod">
          <ac:chgData name="Ken Kobayashi" userId="10ea6818ee8426e7" providerId="LiveId" clId="{FAEA65E2-6586-4FEC-8342-086C4A28ECC5}" dt="2023-08-08T13:11:37.717" v="791" actId="34135"/>
          <ac:picMkLst>
            <pc:docMk/>
            <pc:sldMk cId="2969030778" sldId="258"/>
            <ac:picMk id="4" creationId="{4AE66EC1-B82A-860B-5A61-6C6EBB1549CB}"/>
          </ac:picMkLst>
        </pc:picChg>
        <pc:picChg chg="add del mod">
          <ac:chgData name="Ken Kobayashi" userId="10ea6818ee8426e7" providerId="LiveId" clId="{FAEA65E2-6586-4FEC-8342-086C4A28ECC5}" dt="2023-08-08T08:47:10.171" v="504" actId="478"/>
          <ac:picMkLst>
            <pc:docMk/>
            <pc:sldMk cId="2969030778" sldId="258"/>
            <ac:picMk id="5" creationId="{FC98C102-AA23-A34A-9860-8F053022CC7F}"/>
          </ac:picMkLst>
        </pc:picChg>
        <pc:picChg chg="mod">
          <ac:chgData name="Ken Kobayashi" userId="10ea6818ee8426e7" providerId="LiveId" clId="{FAEA65E2-6586-4FEC-8342-086C4A28ECC5}" dt="2023-07-31T06:29:39.010" v="54" actId="1076"/>
          <ac:picMkLst>
            <pc:docMk/>
            <pc:sldMk cId="2969030778" sldId="258"/>
            <ac:picMk id="6" creationId="{7EDB5535-3EEC-3F80-9924-50D125192F20}"/>
          </ac:picMkLst>
        </pc:picChg>
        <pc:picChg chg="add del mod">
          <ac:chgData name="Ken Kobayashi" userId="10ea6818ee8426e7" providerId="LiveId" clId="{FAEA65E2-6586-4FEC-8342-086C4A28ECC5}" dt="2023-08-08T08:47:45.408" v="511" actId="478"/>
          <ac:picMkLst>
            <pc:docMk/>
            <pc:sldMk cId="2969030778" sldId="258"/>
            <ac:picMk id="10" creationId="{7E84F7AB-98B8-C14B-2DCC-06CF26F69B7D}"/>
          </ac:picMkLst>
        </pc:picChg>
        <pc:picChg chg="add mod">
          <ac:chgData name="Ken Kobayashi" userId="10ea6818ee8426e7" providerId="LiveId" clId="{FAEA65E2-6586-4FEC-8342-086C4A28ECC5}" dt="2023-08-08T08:51:15.388" v="543" actId="1076"/>
          <ac:picMkLst>
            <pc:docMk/>
            <pc:sldMk cId="2969030778" sldId="258"/>
            <ac:picMk id="16" creationId="{8449D2C4-8797-7F77-7102-E82BE394E986}"/>
          </ac:picMkLst>
        </pc:picChg>
        <pc:inkChg chg="add del mod">
          <ac:chgData name="Ken Kobayashi" userId="10ea6818ee8426e7" providerId="LiveId" clId="{FAEA65E2-6586-4FEC-8342-086C4A28ECC5}" dt="2023-08-08T08:48:23.432" v="517" actId="9405"/>
          <ac:inkMkLst>
            <pc:docMk/>
            <pc:sldMk cId="2969030778" sldId="258"/>
            <ac:inkMk id="11" creationId="{521D27B1-1AE2-0EEB-50FF-931B0476881D}"/>
          </ac:inkMkLst>
        </pc:inkChg>
        <pc:inkChg chg="add del mod">
          <ac:chgData name="Ken Kobayashi" userId="10ea6818ee8426e7" providerId="LiveId" clId="{FAEA65E2-6586-4FEC-8342-086C4A28ECC5}" dt="2023-08-08T08:48:23.165" v="516"/>
          <ac:inkMkLst>
            <pc:docMk/>
            <pc:sldMk cId="2969030778" sldId="258"/>
            <ac:inkMk id="13" creationId="{5E0089BE-521B-EDB4-EC24-4705A8C17A13}"/>
          </ac:inkMkLst>
        </pc:inkChg>
        <pc:inkChg chg="add">
          <ac:chgData name="Ken Kobayashi" userId="10ea6818ee8426e7" providerId="LiveId" clId="{FAEA65E2-6586-4FEC-8342-086C4A28ECC5}" dt="2023-08-08T08:49:59.423" v="518" actId="9405"/>
          <ac:inkMkLst>
            <pc:docMk/>
            <pc:sldMk cId="2969030778" sldId="258"/>
            <ac:inkMk id="15" creationId="{47893659-F487-B7D8-0F2A-CF8100B28286}"/>
          </ac:inkMkLst>
        </pc:inkChg>
      </pc:sldChg>
      <pc:sldChg chg="addSp delSp modSp new mod modAnim">
        <pc:chgData name="Ken Kobayashi" userId="10ea6818ee8426e7" providerId="LiveId" clId="{FAEA65E2-6586-4FEC-8342-086C4A28ECC5}" dt="2023-08-09T01:08:02.130" v="1852"/>
        <pc:sldMkLst>
          <pc:docMk/>
          <pc:sldMk cId="1232773105" sldId="259"/>
        </pc:sldMkLst>
        <pc:spChg chg="del">
          <ac:chgData name="Ken Kobayashi" userId="10ea6818ee8426e7" providerId="LiveId" clId="{FAEA65E2-6586-4FEC-8342-086C4A28ECC5}" dt="2023-08-08T08:57:14.833" v="566" actId="478"/>
          <ac:spMkLst>
            <pc:docMk/>
            <pc:sldMk cId="1232773105" sldId="259"/>
            <ac:spMk id="2" creationId="{3EA3DCE0-CEAA-CBA4-FFB2-7FC3266F7507}"/>
          </ac:spMkLst>
        </pc:spChg>
        <pc:spChg chg="del">
          <ac:chgData name="Ken Kobayashi" userId="10ea6818ee8426e7" providerId="LiveId" clId="{FAEA65E2-6586-4FEC-8342-086C4A28ECC5}" dt="2023-08-08T08:57:16.628" v="567" actId="478"/>
          <ac:spMkLst>
            <pc:docMk/>
            <pc:sldMk cId="1232773105" sldId="259"/>
            <ac:spMk id="3" creationId="{79855434-5218-5406-C45B-744D347A4393}"/>
          </ac:spMkLst>
        </pc:spChg>
        <pc:spChg chg="add mod">
          <ac:chgData name="Ken Kobayashi" userId="10ea6818ee8426e7" providerId="LiveId" clId="{FAEA65E2-6586-4FEC-8342-086C4A28ECC5}" dt="2023-08-08T13:10:22.852" v="784" actId="1076"/>
          <ac:spMkLst>
            <pc:docMk/>
            <pc:sldMk cId="1232773105" sldId="259"/>
            <ac:spMk id="9" creationId="{44E368EB-40AD-2B33-A4D6-50EBB92A9A24}"/>
          </ac:spMkLst>
        </pc:spChg>
        <pc:spChg chg="add mod">
          <ac:chgData name="Ken Kobayashi" userId="10ea6818ee8426e7" providerId="LiveId" clId="{FAEA65E2-6586-4FEC-8342-086C4A28ECC5}" dt="2023-08-08T13:15:08.472" v="852" actId="255"/>
          <ac:spMkLst>
            <pc:docMk/>
            <pc:sldMk cId="1232773105" sldId="259"/>
            <ac:spMk id="10" creationId="{9B743103-0BC2-EE8C-AD62-8ECCBE74A4DB}"/>
          </ac:spMkLst>
        </pc:spChg>
        <pc:picChg chg="add mod">
          <ac:chgData name="Ken Kobayashi" userId="10ea6818ee8426e7" providerId="LiveId" clId="{FAEA65E2-6586-4FEC-8342-086C4A28ECC5}" dt="2023-08-08T13:17:43.470" v="857" actId="34136"/>
          <ac:picMkLst>
            <pc:docMk/>
            <pc:sldMk cId="1232773105" sldId="259"/>
            <ac:picMk id="4" creationId="{ABC55EF2-1F4D-487A-6DD5-4172A2E57E88}"/>
          </ac:picMkLst>
        </pc:picChg>
        <pc:picChg chg="add mod">
          <ac:chgData name="Ken Kobayashi" userId="10ea6818ee8426e7" providerId="LiveId" clId="{FAEA65E2-6586-4FEC-8342-086C4A28ECC5}" dt="2023-08-08T10:22:40.020" v="674" actId="1076"/>
          <ac:picMkLst>
            <pc:docMk/>
            <pc:sldMk cId="1232773105" sldId="259"/>
            <ac:picMk id="5" creationId="{E6AAAB2A-91D4-5967-A2F2-43C6ECE75701}"/>
          </ac:picMkLst>
        </pc:picChg>
        <pc:picChg chg="add mod">
          <ac:chgData name="Ken Kobayashi" userId="10ea6818ee8426e7" providerId="LiveId" clId="{FAEA65E2-6586-4FEC-8342-086C4A28ECC5}" dt="2023-08-08T10:23:21.111" v="677" actId="1076"/>
          <ac:picMkLst>
            <pc:docMk/>
            <pc:sldMk cId="1232773105" sldId="259"/>
            <ac:picMk id="6" creationId="{7FD041D8-0D66-B6E7-8ECE-E9E1325A926B}"/>
          </ac:picMkLst>
        </pc:picChg>
        <pc:picChg chg="add mod">
          <ac:chgData name="Ken Kobayashi" userId="10ea6818ee8426e7" providerId="LiveId" clId="{FAEA65E2-6586-4FEC-8342-086C4A28ECC5}" dt="2023-08-08T10:45:15.770" v="712" actId="1076"/>
          <ac:picMkLst>
            <pc:docMk/>
            <pc:sldMk cId="1232773105" sldId="259"/>
            <ac:picMk id="7" creationId="{404FFBDE-4B84-720A-5BB2-FA16D42EF0CC}"/>
          </ac:picMkLst>
        </pc:picChg>
        <pc:picChg chg="add mod">
          <ac:chgData name="Ken Kobayashi" userId="10ea6818ee8426e7" providerId="LiveId" clId="{FAEA65E2-6586-4FEC-8342-086C4A28ECC5}" dt="2023-08-08T10:49:14.806" v="728" actId="1076"/>
          <ac:picMkLst>
            <pc:docMk/>
            <pc:sldMk cId="1232773105" sldId="259"/>
            <ac:picMk id="8" creationId="{7C54D3E1-E6B7-0599-0C48-C5EF4514195A}"/>
          </ac:picMkLst>
        </pc:picChg>
      </pc:sldChg>
      <pc:sldChg chg="addSp delSp modSp new mod addAnim delAnim modAnim">
        <pc:chgData name="Ken Kobayashi" userId="10ea6818ee8426e7" providerId="LiveId" clId="{FAEA65E2-6586-4FEC-8342-086C4A28ECC5}" dt="2023-08-09T01:07:16.766" v="1851"/>
        <pc:sldMkLst>
          <pc:docMk/>
          <pc:sldMk cId="1121413952" sldId="260"/>
        </pc:sldMkLst>
        <pc:spChg chg="add mod">
          <ac:chgData name="Ken Kobayashi" userId="10ea6818ee8426e7" providerId="LiveId" clId="{FAEA65E2-6586-4FEC-8342-086C4A28ECC5}" dt="2023-08-08T16:25:30.099" v="1237" actId="20577"/>
          <ac:spMkLst>
            <pc:docMk/>
            <pc:sldMk cId="1121413952" sldId="260"/>
            <ac:spMk id="2" creationId="{09EE5955-7104-32FF-1741-38399F095C5F}"/>
          </ac:spMkLst>
        </pc:spChg>
        <pc:spChg chg="del">
          <ac:chgData name="Ken Kobayashi" userId="10ea6818ee8426e7" providerId="LiveId" clId="{FAEA65E2-6586-4FEC-8342-086C4A28ECC5}" dt="2023-08-08T13:17:53.079" v="859" actId="478"/>
          <ac:spMkLst>
            <pc:docMk/>
            <pc:sldMk cId="1121413952" sldId="260"/>
            <ac:spMk id="2" creationId="{5ED8163D-8D65-BDD0-6C4A-38DB0A640ECA}"/>
          </ac:spMkLst>
        </pc:spChg>
        <pc:spChg chg="del">
          <ac:chgData name="Ken Kobayashi" userId="10ea6818ee8426e7" providerId="LiveId" clId="{FAEA65E2-6586-4FEC-8342-086C4A28ECC5}" dt="2023-08-08T13:17:54.260" v="860" actId="478"/>
          <ac:spMkLst>
            <pc:docMk/>
            <pc:sldMk cId="1121413952" sldId="260"/>
            <ac:spMk id="3" creationId="{09075F59-2159-6007-A0AC-783292BD9F4B}"/>
          </ac:spMkLst>
        </pc:spChg>
        <pc:spChg chg="add mod">
          <ac:chgData name="Ken Kobayashi" userId="10ea6818ee8426e7" providerId="LiveId" clId="{FAEA65E2-6586-4FEC-8342-086C4A28ECC5}" dt="2023-08-08T16:23:57.683" v="1189" actId="20577"/>
          <ac:spMkLst>
            <pc:docMk/>
            <pc:sldMk cId="1121413952" sldId="260"/>
            <ac:spMk id="3" creationId="{BB9E983F-A8B2-03D3-2592-7C432985FD8F}"/>
          </ac:spMkLst>
        </pc:spChg>
        <pc:spChg chg="add del mod">
          <ac:chgData name="Ken Kobayashi" userId="10ea6818ee8426e7" providerId="LiveId" clId="{FAEA65E2-6586-4FEC-8342-086C4A28ECC5}" dt="2023-08-08T13:19:32.182" v="873" actId="478"/>
          <ac:spMkLst>
            <pc:docMk/>
            <pc:sldMk cId="1121413952" sldId="260"/>
            <ac:spMk id="9" creationId="{85DEAA9E-E3B4-ACDB-E60F-9F0174FC6D36}"/>
          </ac:spMkLst>
        </pc:spChg>
        <pc:spChg chg="add del mod">
          <ac:chgData name="Ken Kobayashi" userId="10ea6818ee8426e7" providerId="LiveId" clId="{FAEA65E2-6586-4FEC-8342-086C4A28ECC5}" dt="2023-08-08T13:19:30.910" v="872" actId="478"/>
          <ac:spMkLst>
            <pc:docMk/>
            <pc:sldMk cId="1121413952" sldId="260"/>
            <ac:spMk id="10" creationId="{96A15A59-84E5-9145-39BD-770ECD7E2939}"/>
          </ac:spMkLst>
        </pc:spChg>
        <pc:picChg chg="add del mod">
          <ac:chgData name="Ken Kobayashi" userId="10ea6818ee8426e7" providerId="LiveId" clId="{FAEA65E2-6586-4FEC-8342-086C4A28ECC5}" dt="2023-08-08T13:18:18.619" v="864" actId="478"/>
          <ac:picMkLst>
            <pc:docMk/>
            <pc:sldMk cId="1121413952" sldId="260"/>
            <ac:picMk id="4" creationId="{C6A03717-CDB2-5C3A-4A34-01025780AF5B}"/>
          </ac:picMkLst>
        </pc:picChg>
        <pc:picChg chg="add mod ord">
          <ac:chgData name="Ken Kobayashi" userId="10ea6818ee8426e7" providerId="LiveId" clId="{FAEA65E2-6586-4FEC-8342-086C4A28ECC5}" dt="2023-08-08T16:48:08.701" v="1243" actId="167"/>
          <ac:picMkLst>
            <pc:docMk/>
            <pc:sldMk cId="1121413952" sldId="260"/>
            <ac:picMk id="4" creationId="{F80DB634-B41B-7EA4-B449-ED55730D270D}"/>
          </ac:picMkLst>
        </pc:picChg>
        <pc:picChg chg="add mod">
          <ac:chgData name="Ken Kobayashi" userId="10ea6818ee8426e7" providerId="LiveId" clId="{FAEA65E2-6586-4FEC-8342-086C4A28ECC5}" dt="2023-08-08T13:18:23.062" v="865"/>
          <ac:picMkLst>
            <pc:docMk/>
            <pc:sldMk cId="1121413952" sldId="260"/>
            <ac:picMk id="5" creationId="{12F6D3EA-7B38-A0DE-10C7-59D108296610}"/>
          </ac:picMkLst>
        </pc:picChg>
        <pc:picChg chg="add mod">
          <ac:chgData name="Ken Kobayashi" userId="10ea6818ee8426e7" providerId="LiveId" clId="{FAEA65E2-6586-4FEC-8342-086C4A28ECC5}" dt="2023-08-08T13:19:19.177" v="870" actId="1076"/>
          <ac:picMkLst>
            <pc:docMk/>
            <pc:sldMk cId="1121413952" sldId="260"/>
            <ac:picMk id="6" creationId="{9BDBDA4C-2651-B7B8-0C85-FDEF99C6BCFE}"/>
          </ac:picMkLst>
        </pc:picChg>
        <pc:picChg chg="add mod">
          <ac:chgData name="Ken Kobayashi" userId="10ea6818ee8426e7" providerId="LiveId" clId="{FAEA65E2-6586-4FEC-8342-086C4A28ECC5}" dt="2023-08-08T13:18:23.062" v="865"/>
          <ac:picMkLst>
            <pc:docMk/>
            <pc:sldMk cId="1121413952" sldId="260"/>
            <ac:picMk id="7" creationId="{1C5AB3B6-CC81-3026-6CFB-DC0068522CB3}"/>
          </ac:picMkLst>
        </pc:picChg>
        <pc:picChg chg="add mod">
          <ac:chgData name="Ken Kobayashi" userId="10ea6818ee8426e7" providerId="LiveId" clId="{FAEA65E2-6586-4FEC-8342-086C4A28ECC5}" dt="2023-08-08T13:18:23.062" v="865"/>
          <ac:picMkLst>
            <pc:docMk/>
            <pc:sldMk cId="1121413952" sldId="260"/>
            <ac:picMk id="8" creationId="{614CB0B3-D628-E424-6EAF-C9C83CFF0ACC}"/>
          </ac:picMkLst>
        </pc:picChg>
        <pc:picChg chg="add mod">
          <ac:chgData name="Ken Kobayashi" userId="10ea6818ee8426e7" providerId="LiveId" clId="{FAEA65E2-6586-4FEC-8342-086C4A28ECC5}" dt="2023-08-08T13:19:27" v="871" actId="1076"/>
          <ac:picMkLst>
            <pc:docMk/>
            <pc:sldMk cId="1121413952" sldId="260"/>
            <ac:picMk id="11" creationId="{899E00C4-6FC2-F962-4974-7ACEEC55183C}"/>
          </ac:picMkLst>
        </pc:picChg>
        <pc:picChg chg="add mod">
          <ac:chgData name="Ken Kobayashi" userId="10ea6818ee8426e7" providerId="LiveId" clId="{FAEA65E2-6586-4FEC-8342-086C4A28ECC5}" dt="2023-08-08T13:21:35.929" v="911" actId="1076"/>
          <ac:picMkLst>
            <pc:docMk/>
            <pc:sldMk cId="1121413952" sldId="260"/>
            <ac:picMk id="12" creationId="{ABBD19EB-2F8C-9E78-1BAB-FA3FBB6D4752}"/>
          </ac:picMkLst>
        </pc:picChg>
        <pc:picChg chg="add mod">
          <ac:chgData name="Ken Kobayashi" userId="10ea6818ee8426e7" providerId="LiveId" clId="{FAEA65E2-6586-4FEC-8342-086C4A28ECC5}" dt="2023-08-08T13:21:37.695" v="912" actId="1076"/>
          <ac:picMkLst>
            <pc:docMk/>
            <pc:sldMk cId="1121413952" sldId="260"/>
            <ac:picMk id="13" creationId="{B8EB1687-B801-F780-F5D6-7D0912DF8019}"/>
          </ac:picMkLst>
        </pc:picChg>
        <pc:picChg chg="add mod">
          <ac:chgData name="Ken Kobayashi" userId="10ea6818ee8426e7" providerId="LiveId" clId="{FAEA65E2-6586-4FEC-8342-086C4A28ECC5}" dt="2023-08-08T13:21:52.754" v="914" actId="1076"/>
          <ac:picMkLst>
            <pc:docMk/>
            <pc:sldMk cId="1121413952" sldId="260"/>
            <ac:picMk id="14" creationId="{A010F1BB-3320-4A37-6001-3FB40201543F}"/>
          </ac:picMkLst>
        </pc:picChg>
        <pc:picChg chg="add mod">
          <ac:chgData name="Ken Kobayashi" userId="10ea6818ee8426e7" providerId="LiveId" clId="{FAEA65E2-6586-4FEC-8342-086C4A28ECC5}" dt="2023-08-08T13:27:09.953" v="976" actId="1076"/>
          <ac:picMkLst>
            <pc:docMk/>
            <pc:sldMk cId="1121413952" sldId="260"/>
            <ac:picMk id="15" creationId="{A6C29F49-9186-96E3-9945-006CD9FD5E69}"/>
          </ac:picMkLst>
        </pc:picChg>
        <pc:picChg chg="add del mod">
          <ac:chgData name="Ken Kobayashi" userId="10ea6818ee8426e7" providerId="LiveId" clId="{FAEA65E2-6586-4FEC-8342-086C4A28ECC5}" dt="2023-08-08T13:56:47.840" v="1048" actId="478"/>
          <ac:picMkLst>
            <pc:docMk/>
            <pc:sldMk cId="1121413952" sldId="260"/>
            <ac:picMk id="16" creationId="{30557368-AB61-E1A9-409C-4EBB2F522B8B}"/>
          </ac:picMkLst>
        </pc:picChg>
        <pc:picChg chg="add del mod">
          <ac:chgData name="Ken Kobayashi" userId="10ea6818ee8426e7" providerId="LiveId" clId="{FAEA65E2-6586-4FEC-8342-086C4A28ECC5}" dt="2023-08-08T13:56:31.186" v="1044"/>
          <ac:picMkLst>
            <pc:docMk/>
            <pc:sldMk cId="1121413952" sldId="260"/>
            <ac:picMk id="17" creationId="{16F51204-A01B-250E-547F-9BFA2C8C6BB9}"/>
          </ac:picMkLst>
        </pc:picChg>
        <pc:picChg chg="add mod">
          <ac:chgData name="Ken Kobayashi" userId="10ea6818ee8426e7" providerId="LiveId" clId="{FAEA65E2-6586-4FEC-8342-086C4A28ECC5}" dt="2023-08-08T13:58:20.545" v="1066" actId="1076"/>
          <ac:picMkLst>
            <pc:docMk/>
            <pc:sldMk cId="1121413952" sldId="260"/>
            <ac:picMk id="18" creationId="{EC9257B4-CBF7-0482-3574-BF570139CAC2}"/>
          </ac:picMkLst>
        </pc:picChg>
      </pc:sldChg>
      <pc:sldChg chg="addSp delSp modSp new mod modAnim">
        <pc:chgData name="Ken Kobayashi" userId="10ea6818ee8426e7" providerId="LiveId" clId="{FAEA65E2-6586-4FEC-8342-086C4A28ECC5}" dt="2023-08-08T18:37:19.629" v="1556"/>
        <pc:sldMkLst>
          <pc:docMk/>
          <pc:sldMk cId="3814367292" sldId="261"/>
        </pc:sldMkLst>
        <pc:spChg chg="del">
          <ac:chgData name="Ken Kobayashi" userId="10ea6818ee8426e7" providerId="LiveId" clId="{FAEA65E2-6586-4FEC-8342-086C4A28ECC5}" dt="2023-08-08T16:57:54.393" v="1269" actId="478"/>
          <ac:spMkLst>
            <pc:docMk/>
            <pc:sldMk cId="3814367292" sldId="261"/>
            <ac:spMk id="2" creationId="{9F48BDA9-C2AA-9ADC-33E2-0080B2BEEA43}"/>
          </ac:spMkLst>
        </pc:spChg>
        <pc:spChg chg="del">
          <ac:chgData name="Ken Kobayashi" userId="10ea6818ee8426e7" providerId="LiveId" clId="{FAEA65E2-6586-4FEC-8342-086C4A28ECC5}" dt="2023-08-08T16:57:56.312" v="1270" actId="478"/>
          <ac:spMkLst>
            <pc:docMk/>
            <pc:sldMk cId="3814367292" sldId="261"/>
            <ac:spMk id="3" creationId="{D1BE4E28-0889-221B-A126-0A0A2CDE980F}"/>
          </ac:spMkLst>
        </pc:spChg>
        <pc:spChg chg="add del">
          <ac:chgData name="Ken Kobayashi" userId="10ea6818ee8426e7" providerId="LiveId" clId="{FAEA65E2-6586-4FEC-8342-086C4A28ECC5}" dt="2023-08-08T17:00:54.897" v="1289" actId="478"/>
          <ac:spMkLst>
            <pc:docMk/>
            <pc:sldMk cId="3814367292" sldId="261"/>
            <ac:spMk id="7" creationId="{E946DE42-9078-B195-42AA-E58A26F64947}"/>
          </ac:spMkLst>
        </pc:spChg>
        <pc:spChg chg="add mod">
          <ac:chgData name="Ken Kobayashi" userId="10ea6818ee8426e7" providerId="LiveId" clId="{FAEA65E2-6586-4FEC-8342-086C4A28ECC5}" dt="2023-08-08T17:08:46.815" v="1404" actId="113"/>
          <ac:spMkLst>
            <pc:docMk/>
            <pc:sldMk cId="3814367292" sldId="261"/>
            <ac:spMk id="8" creationId="{9CF6CB5F-B331-4F5D-7DC5-43248ED10502}"/>
          </ac:spMkLst>
        </pc:spChg>
        <pc:spChg chg="add mod">
          <ac:chgData name="Ken Kobayashi" userId="10ea6818ee8426e7" providerId="LiveId" clId="{FAEA65E2-6586-4FEC-8342-086C4A28ECC5}" dt="2023-08-08T17:08:59.849" v="1405" actId="1076"/>
          <ac:spMkLst>
            <pc:docMk/>
            <pc:sldMk cId="3814367292" sldId="261"/>
            <ac:spMk id="9" creationId="{C2BBBFDA-9278-CFB9-438B-95BB331CEEF3}"/>
          </ac:spMkLst>
        </pc:spChg>
        <pc:spChg chg="add mod">
          <ac:chgData name="Ken Kobayashi" userId="10ea6818ee8426e7" providerId="LiveId" clId="{FAEA65E2-6586-4FEC-8342-086C4A28ECC5}" dt="2023-08-08T17:16:20.539" v="1435" actId="1076"/>
          <ac:spMkLst>
            <pc:docMk/>
            <pc:sldMk cId="3814367292" sldId="261"/>
            <ac:spMk id="10" creationId="{F8582D96-7ECB-41DC-6DD6-E9D38CDCEB3B}"/>
          </ac:spMkLst>
        </pc:spChg>
        <pc:spChg chg="add mod">
          <ac:chgData name="Ken Kobayashi" userId="10ea6818ee8426e7" providerId="LiveId" clId="{FAEA65E2-6586-4FEC-8342-086C4A28ECC5}" dt="2023-08-08T17:16:34.933" v="1436" actId="1076"/>
          <ac:spMkLst>
            <pc:docMk/>
            <pc:sldMk cId="3814367292" sldId="261"/>
            <ac:spMk id="11" creationId="{0FA9186F-AE89-BA44-E2BC-CBBF32D3EFA4}"/>
          </ac:spMkLst>
        </pc:spChg>
        <pc:picChg chg="add mod">
          <ac:chgData name="Ken Kobayashi" userId="10ea6818ee8426e7" providerId="LiveId" clId="{FAEA65E2-6586-4FEC-8342-086C4A28ECC5}" dt="2023-08-08T16:58:49.450" v="1274" actId="14100"/>
          <ac:picMkLst>
            <pc:docMk/>
            <pc:sldMk cId="3814367292" sldId="261"/>
            <ac:picMk id="4" creationId="{34BEAC6A-EA64-ADA7-2B36-57943665B83A}"/>
          </ac:picMkLst>
        </pc:picChg>
        <pc:picChg chg="add mod ord">
          <ac:chgData name="Ken Kobayashi" userId="10ea6818ee8426e7" providerId="LiveId" clId="{FAEA65E2-6586-4FEC-8342-086C4A28ECC5}" dt="2023-08-08T17:06:07.858" v="1373" actId="1076"/>
          <ac:picMkLst>
            <pc:docMk/>
            <pc:sldMk cId="3814367292" sldId="261"/>
            <ac:picMk id="5" creationId="{BBB444A1-E3C3-9AAA-EA63-8EE46C45EC42}"/>
          </ac:picMkLst>
        </pc:picChg>
        <pc:picChg chg="add mod">
          <ac:chgData name="Ken Kobayashi" userId="10ea6818ee8426e7" providerId="LiveId" clId="{FAEA65E2-6586-4FEC-8342-086C4A28ECC5}" dt="2023-08-08T17:06:04.665" v="1372" actId="1076"/>
          <ac:picMkLst>
            <pc:docMk/>
            <pc:sldMk cId="3814367292" sldId="261"/>
            <ac:picMk id="6" creationId="{3F734E23-8E46-981B-B007-C1BE071A6728}"/>
          </ac:picMkLst>
        </pc:picChg>
        <pc:picChg chg="add mod ord">
          <ac:chgData name="Ken Kobayashi" userId="10ea6818ee8426e7" providerId="LiveId" clId="{FAEA65E2-6586-4FEC-8342-086C4A28ECC5}" dt="2023-08-08T18:36:31.293" v="1555" actId="167"/>
          <ac:picMkLst>
            <pc:docMk/>
            <pc:sldMk cId="3814367292" sldId="261"/>
            <ac:picMk id="12" creationId="{98226BA6-87FC-E1CF-E7BE-69C669CB7590}"/>
          </ac:picMkLst>
        </pc:picChg>
      </pc:sldChg>
      <pc:sldChg chg="addSp delSp modSp new mod modAnim">
        <pc:chgData name="Ken Kobayashi" userId="10ea6818ee8426e7" providerId="LiveId" clId="{FAEA65E2-6586-4FEC-8342-086C4A28ECC5}" dt="2023-08-08T18:47:41.124" v="1692"/>
        <pc:sldMkLst>
          <pc:docMk/>
          <pc:sldMk cId="252679136" sldId="262"/>
        </pc:sldMkLst>
        <pc:spChg chg="del">
          <ac:chgData name="Ken Kobayashi" userId="10ea6818ee8426e7" providerId="LiveId" clId="{FAEA65E2-6586-4FEC-8342-086C4A28ECC5}" dt="2023-08-08T17:01:12.840" v="1291" actId="478"/>
          <ac:spMkLst>
            <pc:docMk/>
            <pc:sldMk cId="252679136" sldId="262"/>
            <ac:spMk id="2" creationId="{E4554466-8691-6DA3-1989-AC607F822DC3}"/>
          </ac:spMkLst>
        </pc:spChg>
        <pc:spChg chg="del">
          <ac:chgData name="Ken Kobayashi" userId="10ea6818ee8426e7" providerId="LiveId" clId="{FAEA65E2-6586-4FEC-8342-086C4A28ECC5}" dt="2023-08-08T17:01:14.073" v="1292" actId="478"/>
          <ac:spMkLst>
            <pc:docMk/>
            <pc:sldMk cId="252679136" sldId="262"/>
            <ac:spMk id="3" creationId="{398F75F9-FA24-891A-237B-1F6C50537B3C}"/>
          </ac:spMkLst>
        </pc:spChg>
        <pc:spChg chg="add mod">
          <ac:chgData name="Ken Kobayashi" userId="10ea6818ee8426e7" providerId="LiveId" clId="{FAEA65E2-6586-4FEC-8342-086C4A28ECC5}" dt="2023-08-08T18:32:06.207" v="1535" actId="1076"/>
          <ac:spMkLst>
            <pc:docMk/>
            <pc:sldMk cId="252679136" sldId="262"/>
            <ac:spMk id="9" creationId="{4EBDEFB9-33A1-BB3B-1514-BD11888F227F}"/>
          </ac:spMkLst>
        </pc:spChg>
        <pc:picChg chg="add del mod">
          <ac:chgData name="Ken Kobayashi" userId="10ea6818ee8426e7" providerId="LiveId" clId="{FAEA65E2-6586-4FEC-8342-086C4A28ECC5}" dt="2023-08-08T17:01:47.165" v="1300" actId="478"/>
          <ac:picMkLst>
            <pc:docMk/>
            <pc:sldMk cId="252679136" sldId="262"/>
            <ac:picMk id="4" creationId="{38B0C56B-248B-939D-48BF-5752C1F55912}"/>
          </ac:picMkLst>
        </pc:picChg>
        <pc:picChg chg="add mod ord">
          <ac:chgData name="Ken Kobayashi" userId="10ea6818ee8426e7" providerId="LiveId" clId="{FAEA65E2-6586-4FEC-8342-086C4A28ECC5}" dt="2023-08-08T17:02:02.286" v="1302" actId="166"/>
          <ac:picMkLst>
            <pc:docMk/>
            <pc:sldMk cId="252679136" sldId="262"/>
            <ac:picMk id="5" creationId="{C8589035-E6B4-7829-A95E-8225FB54BF1E}"/>
          </ac:picMkLst>
        </pc:picChg>
        <pc:picChg chg="add mod">
          <ac:chgData name="Ken Kobayashi" userId="10ea6818ee8426e7" providerId="LiveId" clId="{FAEA65E2-6586-4FEC-8342-086C4A28ECC5}" dt="2023-08-08T17:02:06.413" v="1304" actId="34135"/>
          <ac:picMkLst>
            <pc:docMk/>
            <pc:sldMk cId="252679136" sldId="262"/>
            <ac:picMk id="6" creationId="{3820DB29-10EC-5749-5A88-A65416B65C78}"/>
          </ac:picMkLst>
        </pc:picChg>
        <pc:picChg chg="add mod ord">
          <ac:chgData name="Ken Kobayashi" userId="10ea6818ee8426e7" providerId="LiveId" clId="{FAEA65E2-6586-4FEC-8342-086C4A28ECC5}" dt="2023-08-08T17:02:04.633" v="1303" actId="166"/>
          <ac:picMkLst>
            <pc:docMk/>
            <pc:sldMk cId="252679136" sldId="262"/>
            <ac:picMk id="7" creationId="{520F54ED-61AE-A64A-FD54-0DDA4145A1E3}"/>
          </ac:picMkLst>
        </pc:picChg>
        <pc:picChg chg="add mod">
          <ac:chgData name="Ken Kobayashi" userId="10ea6818ee8426e7" providerId="LiveId" clId="{FAEA65E2-6586-4FEC-8342-086C4A28ECC5}" dt="2023-08-08T17:22:32.331" v="1510" actId="1076"/>
          <ac:picMkLst>
            <pc:docMk/>
            <pc:sldMk cId="252679136" sldId="262"/>
            <ac:picMk id="8" creationId="{9592234D-F892-CDE3-9F0B-83542EE23E80}"/>
          </ac:picMkLst>
        </pc:picChg>
      </pc:sldChg>
      <pc:sldChg chg="new del">
        <pc:chgData name="Ken Kobayashi" userId="10ea6818ee8426e7" providerId="LiveId" clId="{FAEA65E2-6586-4FEC-8342-086C4A28ECC5}" dt="2023-08-08T17:00:36.103" v="1287" actId="2696"/>
        <pc:sldMkLst>
          <pc:docMk/>
          <pc:sldMk cId="4246779237" sldId="262"/>
        </pc:sldMkLst>
      </pc:sldChg>
      <pc:sldChg chg="addSp delSp modSp new mod modAnim">
        <pc:chgData name="Ken Kobayashi" userId="10ea6818ee8426e7" providerId="LiveId" clId="{FAEA65E2-6586-4FEC-8342-086C4A28ECC5}" dt="2023-08-08T18:44:01.752" v="1674"/>
        <pc:sldMkLst>
          <pc:docMk/>
          <pc:sldMk cId="1066028302" sldId="263"/>
        </pc:sldMkLst>
        <pc:spChg chg="del">
          <ac:chgData name="Ken Kobayashi" userId="10ea6818ee8426e7" providerId="LiveId" clId="{FAEA65E2-6586-4FEC-8342-086C4A28ECC5}" dt="2023-08-08T18:42:14.061" v="1601" actId="478"/>
          <ac:spMkLst>
            <pc:docMk/>
            <pc:sldMk cId="1066028302" sldId="263"/>
            <ac:spMk id="2" creationId="{6CFC1A30-EDF3-C526-B945-DBD9FDFB89DB}"/>
          </ac:spMkLst>
        </pc:spChg>
        <pc:spChg chg="del">
          <ac:chgData name="Ken Kobayashi" userId="10ea6818ee8426e7" providerId="LiveId" clId="{FAEA65E2-6586-4FEC-8342-086C4A28ECC5}" dt="2023-08-08T18:42:15.901" v="1602" actId="478"/>
          <ac:spMkLst>
            <pc:docMk/>
            <pc:sldMk cId="1066028302" sldId="263"/>
            <ac:spMk id="3" creationId="{E8E78D40-623C-02DF-AEF3-649C54730476}"/>
          </ac:spMkLst>
        </pc:spChg>
        <pc:picChg chg="add mod">
          <ac:chgData name="Ken Kobayashi" userId="10ea6818ee8426e7" providerId="LiveId" clId="{FAEA65E2-6586-4FEC-8342-086C4A28ECC5}" dt="2023-08-08T18:42:24.112" v="1603"/>
          <ac:picMkLst>
            <pc:docMk/>
            <pc:sldMk cId="1066028302" sldId="263"/>
            <ac:picMk id="4" creationId="{0D66C46C-A4D8-A7DD-A0D0-225C1ABE6912}"/>
          </ac:picMkLst>
        </pc:picChg>
        <pc:picChg chg="add mod">
          <ac:chgData name="Ken Kobayashi" userId="10ea6818ee8426e7" providerId="LiveId" clId="{FAEA65E2-6586-4FEC-8342-086C4A28ECC5}" dt="2023-08-08T18:42:31.746" v="1604"/>
          <ac:picMkLst>
            <pc:docMk/>
            <pc:sldMk cId="1066028302" sldId="263"/>
            <ac:picMk id="5" creationId="{92DDAB12-26DE-7B85-CD75-741894016343}"/>
          </ac:picMkLst>
        </pc:picChg>
        <pc:picChg chg="add mod">
          <ac:chgData name="Ken Kobayashi" userId="10ea6818ee8426e7" providerId="LiveId" clId="{FAEA65E2-6586-4FEC-8342-086C4A28ECC5}" dt="2023-08-08T18:42:38.465" v="1605"/>
          <ac:picMkLst>
            <pc:docMk/>
            <pc:sldMk cId="1066028302" sldId="263"/>
            <ac:picMk id="6" creationId="{F6790CBE-01B9-781F-E2C8-22F82A5BEE49}"/>
          </ac:picMkLst>
        </pc:picChg>
        <pc:picChg chg="add mod">
          <ac:chgData name="Ken Kobayashi" userId="10ea6818ee8426e7" providerId="LiveId" clId="{FAEA65E2-6586-4FEC-8342-086C4A28ECC5}" dt="2023-08-08T18:42:47.726" v="1606"/>
          <ac:picMkLst>
            <pc:docMk/>
            <pc:sldMk cId="1066028302" sldId="263"/>
            <ac:picMk id="7" creationId="{EF1DB635-4FF0-7644-7B0E-2818ECD24A8B}"/>
          </ac:picMkLst>
        </pc:picChg>
      </pc:sldChg>
      <pc:sldChg chg="new del">
        <pc:chgData name="Ken Kobayashi" userId="10ea6818ee8426e7" providerId="LiveId" clId="{FAEA65E2-6586-4FEC-8342-086C4A28ECC5}" dt="2023-08-08T18:41:03.447" v="1596" actId="2696"/>
        <pc:sldMkLst>
          <pc:docMk/>
          <pc:sldMk cId="3298254348" sldId="263"/>
        </pc:sldMkLst>
      </pc:sldChg>
      <pc:sldChg chg="addSp delSp modSp new mod delAnim modAnim">
        <pc:chgData name="Ken Kobayashi" userId="10ea6818ee8426e7" providerId="LiveId" clId="{FAEA65E2-6586-4FEC-8342-086C4A28ECC5}" dt="2023-08-09T01:05:45.389" v="1848"/>
        <pc:sldMkLst>
          <pc:docMk/>
          <pc:sldMk cId="2923783178" sldId="264"/>
        </pc:sldMkLst>
        <pc:spChg chg="del">
          <ac:chgData name="Ken Kobayashi" userId="10ea6818ee8426e7" providerId="LiveId" clId="{FAEA65E2-6586-4FEC-8342-086C4A28ECC5}" dt="2023-08-08T18:48:27.946" v="1694" actId="478"/>
          <ac:spMkLst>
            <pc:docMk/>
            <pc:sldMk cId="2923783178" sldId="264"/>
            <ac:spMk id="2" creationId="{9ACFB15A-87F9-C7DB-0E7E-8AF0A446E76E}"/>
          </ac:spMkLst>
        </pc:spChg>
        <pc:spChg chg="del">
          <ac:chgData name="Ken Kobayashi" userId="10ea6818ee8426e7" providerId="LiveId" clId="{FAEA65E2-6586-4FEC-8342-086C4A28ECC5}" dt="2023-08-08T18:48:28.955" v="1695" actId="478"/>
          <ac:spMkLst>
            <pc:docMk/>
            <pc:sldMk cId="2923783178" sldId="264"/>
            <ac:spMk id="3" creationId="{46D9EEFD-61B4-362F-8073-CE05CBCC3D1A}"/>
          </ac:spMkLst>
        </pc:spChg>
        <pc:spChg chg="add mod">
          <ac:chgData name="Ken Kobayashi" userId="10ea6818ee8426e7" providerId="LiveId" clId="{FAEA65E2-6586-4FEC-8342-086C4A28ECC5}" dt="2023-08-08T18:49:49.359" v="1708"/>
          <ac:spMkLst>
            <pc:docMk/>
            <pc:sldMk cId="2923783178" sldId="264"/>
            <ac:spMk id="8" creationId="{68FEC4E2-8BEB-762C-FE10-AFC1BA80273C}"/>
          </ac:spMkLst>
        </pc:spChg>
        <pc:picChg chg="add mod">
          <ac:chgData name="Ken Kobayashi" userId="10ea6818ee8426e7" providerId="LiveId" clId="{FAEA65E2-6586-4FEC-8342-086C4A28ECC5}" dt="2023-08-08T18:48:32.917" v="1697" actId="34135"/>
          <ac:picMkLst>
            <pc:docMk/>
            <pc:sldMk cId="2923783178" sldId="264"/>
            <ac:picMk id="4" creationId="{C9DC7A7F-6D12-C98C-A1D0-C14AB2A842E8}"/>
          </ac:picMkLst>
        </pc:picChg>
        <pc:picChg chg="add del">
          <ac:chgData name="Ken Kobayashi" userId="10ea6818ee8426e7" providerId="LiveId" clId="{FAEA65E2-6586-4FEC-8342-086C4A28ECC5}" dt="2023-08-08T18:48:39.750" v="1699" actId="478"/>
          <ac:picMkLst>
            <pc:docMk/>
            <pc:sldMk cId="2923783178" sldId="264"/>
            <ac:picMk id="5" creationId="{9EF3E05A-D5FF-9014-BB07-702503C9580F}"/>
          </ac:picMkLst>
        </pc:picChg>
        <pc:picChg chg="add mod ord">
          <ac:chgData name="Ken Kobayashi" userId="10ea6818ee8426e7" providerId="LiveId" clId="{FAEA65E2-6586-4FEC-8342-086C4A28ECC5}" dt="2023-08-08T18:49:33.131" v="1707" actId="166"/>
          <ac:picMkLst>
            <pc:docMk/>
            <pc:sldMk cId="2923783178" sldId="264"/>
            <ac:picMk id="6" creationId="{E149F41A-A93F-8D0A-3E9F-5B1E2716B51B}"/>
          </ac:picMkLst>
        </pc:picChg>
        <pc:picChg chg="add mod">
          <ac:chgData name="Ken Kobayashi" userId="10ea6818ee8426e7" providerId="LiveId" clId="{FAEA65E2-6586-4FEC-8342-086C4A28ECC5}" dt="2023-08-08T18:49:30.838" v="1706" actId="1076"/>
          <ac:picMkLst>
            <pc:docMk/>
            <pc:sldMk cId="2923783178" sldId="264"/>
            <ac:picMk id="7" creationId="{15BF8FB2-B53F-E2DF-0D7D-D0781327EF20}"/>
          </ac:picMkLst>
        </pc:picChg>
        <pc:picChg chg="add del mod">
          <ac:chgData name="Ken Kobayashi" userId="10ea6818ee8426e7" providerId="LiveId" clId="{FAEA65E2-6586-4FEC-8342-086C4A28ECC5}" dt="2023-08-08T18:53:39.806" v="1747" actId="478"/>
          <ac:picMkLst>
            <pc:docMk/>
            <pc:sldMk cId="2923783178" sldId="264"/>
            <ac:picMk id="9" creationId="{0EEE1419-4E5B-D768-4B69-6576C4355103}"/>
          </ac:picMkLst>
        </pc:picChg>
        <pc:picChg chg="add mod">
          <ac:chgData name="Ken Kobayashi" userId="10ea6818ee8426e7" providerId="LiveId" clId="{FAEA65E2-6586-4FEC-8342-086C4A28ECC5}" dt="2023-08-08T18:53:43.943" v="1749" actId="1076"/>
          <ac:picMkLst>
            <pc:docMk/>
            <pc:sldMk cId="2923783178" sldId="264"/>
            <ac:picMk id="10" creationId="{2DD3FCBC-A902-D0F7-9BE9-61CC1AF864B6}"/>
          </ac:picMkLst>
        </pc:picChg>
        <pc:picChg chg="add mod">
          <ac:chgData name="Ken Kobayashi" userId="10ea6818ee8426e7" providerId="LiveId" clId="{FAEA65E2-6586-4FEC-8342-086C4A28ECC5}" dt="2023-08-08T18:56:36.387" v="1783" actId="1076"/>
          <ac:picMkLst>
            <pc:docMk/>
            <pc:sldMk cId="2923783178" sldId="264"/>
            <ac:picMk id="11" creationId="{8E14B0B5-29A1-3E80-2473-0075CBE3490C}"/>
          </ac:picMkLst>
        </pc:picChg>
        <pc:picChg chg="add del">
          <ac:chgData name="Ken Kobayashi" userId="10ea6818ee8426e7" providerId="LiveId" clId="{FAEA65E2-6586-4FEC-8342-086C4A28ECC5}" dt="2023-08-08T18:57:43.002" v="1785" actId="478"/>
          <ac:picMkLst>
            <pc:docMk/>
            <pc:sldMk cId="2923783178" sldId="264"/>
            <ac:picMk id="12" creationId="{8D66A0B4-C9DF-94FC-254B-FCD8FE15FD88}"/>
          </ac:picMkLst>
        </pc:picChg>
        <pc:picChg chg="add mod">
          <ac:chgData name="Ken Kobayashi" userId="10ea6818ee8426e7" providerId="LiveId" clId="{FAEA65E2-6586-4FEC-8342-086C4A28ECC5}" dt="2023-08-08T18:58:40.927" v="1807" actId="1076"/>
          <ac:picMkLst>
            <pc:docMk/>
            <pc:sldMk cId="2923783178" sldId="264"/>
            <ac:picMk id="13" creationId="{02FC9E9E-9055-1967-0E47-EEEB1C3C4A42}"/>
          </ac:picMkLst>
        </pc:picChg>
        <pc:picChg chg="add mod">
          <ac:chgData name="Ken Kobayashi" userId="10ea6818ee8426e7" providerId="LiveId" clId="{FAEA65E2-6586-4FEC-8342-086C4A28ECC5}" dt="2023-08-08T18:59:34.586" v="1824" actId="1076"/>
          <ac:picMkLst>
            <pc:docMk/>
            <pc:sldMk cId="2923783178" sldId="264"/>
            <ac:picMk id="14" creationId="{EFC7E066-7B79-7D81-B5BE-48D9072449A3}"/>
          </ac:picMkLst>
        </pc:picChg>
        <pc:picChg chg="add mod">
          <ac:chgData name="Ken Kobayashi" userId="10ea6818ee8426e7" providerId="LiveId" clId="{FAEA65E2-6586-4FEC-8342-086C4A28ECC5}" dt="2023-08-08T19:01:17.850" v="1839" actId="1076"/>
          <ac:picMkLst>
            <pc:docMk/>
            <pc:sldMk cId="2923783178" sldId="264"/>
            <ac:picMk id="15" creationId="{195AB04E-65F3-2D8B-14A2-BDAD7A94BF60}"/>
          </ac:picMkLst>
        </pc:picChg>
      </pc:sldChg>
      <pc:sldChg chg="addSp delSp modSp new mod ord modAnim">
        <pc:chgData name="Ken Kobayashi" userId="10ea6818ee8426e7" providerId="LiveId" clId="{FAEA65E2-6586-4FEC-8342-086C4A28ECC5}" dt="2023-08-09T13:53:38.226" v="1980" actId="167"/>
        <pc:sldMkLst>
          <pc:docMk/>
          <pc:sldMk cId="152124925" sldId="265"/>
        </pc:sldMkLst>
        <pc:spChg chg="del">
          <ac:chgData name="Ken Kobayashi" userId="10ea6818ee8426e7" providerId="LiveId" clId="{FAEA65E2-6586-4FEC-8342-086C4A28ECC5}" dt="2023-08-09T01:30:24.252" v="1856" actId="478"/>
          <ac:spMkLst>
            <pc:docMk/>
            <pc:sldMk cId="152124925" sldId="265"/>
            <ac:spMk id="2" creationId="{2721E28D-3885-91A0-6C8C-0C76B63DE6E4}"/>
          </ac:spMkLst>
        </pc:spChg>
        <pc:spChg chg="del">
          <ac:chgData name="Ken Kobayashi" userId="10ea6818ee8426e7" providerId="LiveId" clId="{FAEA65E2-6586-4FEC-8342-086C4A28ECC5}" dt="2023-08-09T01:30:25.020" v="1857" actId="478"/>
          <ac:spMkLst>
            <pc:docMk/>
            <pc:sldMk cId="152124925" sldId="265"/>
            <ac:spMk id="3" creationId="{5B5555F7-FE13-FB18-0F64-723FD1D67953}"/>
          </ac:spMkLst>
        </pc:spChg>
        <pc:picChg chg="add mod">
          <ac:chgData name="Ken Kobayashi" userId="10ea6818ee8426e7" providerId="LiveId" clId="{FAEA65E2-6586-4FEC-8342-086C4A28ECC5}" dt="2023-08-09T01:32:24.896" v="1861" actId="14100"/>
          <ac:picMkLst>
            <pc:docMk/>
            <pc:sldMk cId="152124925" sldId="265"/>
            <ac:picMk id="4" creationId="{530ADAD3-4108-FDAC-83D0-46157AF95734}"/>
          </ac:picMkLst>
        </pc:picChg>
        <pc:picChg chg="add mod modCrop">
          <ac:chgData name="Ken Kobayashi" userId="10ea6818ee8426e7" providerId="LiveId" clId="{FAEA65E2-6586-4FEC-8342-086C4A28ECC5}" dt="2023-08-09T01:33:10.920" v="1871" actId="1076"/>
          <ac:picMkLst>
            <pc:docMk/>
            <pc:sldMk cId="152124925" sldId="265"/>
            <ac:picMk id="5" creationId="{735A9924-FCFF-6F27-F28C-6751D028BC94}"/>
          </ac:picMkLst>
        </pc:picChg>
        <pc:picChg chg="add mod modCrop">
          <ac:chgData name="Ken Kobayashi" userId="10ea6818ee8426e7" providerId="LiveId" clId="{FAEA65E2-6586-4FEC-8342-086C4A28ECC5}" dt="2023-08-09T01:33:33.556" v="1881" actId="1076"/>
          <ac:picMkLst>
            <pc:docMk/>
            <pc:sldMk cId="152124925" sldId="265"/>
            <ac:picMk id="6" creationId="{AAC80302-F01B-63AC-5F7B-9DF96FC330BA}"/>
          </ac:picMkLst>
        </pc:picChg>
        <pc:picChg chg="add del mod modCrop">
          <ac:chgData name="Ken Kobayashi" userId="10ea6818ee8426e7" providerId="LiveId" clId="{FAEA65E2-6586-4FEC-8342-086C4A28ECC5}" dt="2023-08-09T01:33:55.770" v="1890" actId="478"/>
          <ac:picMkLst>
            <pc:docMk/>
            <pc:sldMk cId="152124925" sldId="265"/>
            <ac:picMk id="7" creationId="{B3E7AE3C-EAB6-15AB-53E5-97E2F957B009}"/>
          </ac:picMkLst>
        </pc:picChg>
        <pc:picChg chg="add mod modCrop">
          <ac:chgData name="Ken Kobayashi" userId="10ea6818ee8426e7" providerId="LiveId" clId="{FAEA65E2-6586-4FEC-8342-086C4A28ECC5}" dt="2023-08-09T01:34:16.801" v="1899" actId="1076"/>
          <ac:picMkLst>
            <pc:docMk/>
            <pc:sldMk cId="152124925" sldId="265"/>
            <ac:picMk id="8" creationId="{EBFB7E01-5F6B-7485-7B42-94DD2952FF69}"/>
          </ac:picMkLst>
        </pc:picChg>
        <pc:picChg chg="add mod modCrop">
          <ac:chgData name="Ken Kobayashi" userId="10ea6818ee8426e7" providerId="LiveId" clId="{FAEA65E2-6586-4FEC-8342-086C4A28ECC5}" dt="2023-08-09T01:34:57.331" v="1911" actId="1076"/>
          <ac:picMkLst>
            <pc:docMk/>
            <pc:sldMk cId="152124925" sldId="265"/>
            <ac:picMk id="9" creationId="{06F57EDE-468D-ACC1-9F33-D59D3EB9D67D}"/>
          </ac:picMkLst>
        </pc:picChg>
        <pc:picChg chg="add mod modCrop">
          <ac:chgData name="Ken Kobayashi" userId="10ea6818ee8426e7" providerId="LiveId" clId="{FAEA65E2-6586-4FEC-8342-086C4A28ECC5}" dt="2023-08-09T01:35:23.043" v="1920" actId="1076"/>
          <ac:picMkLst>
            <pc:docMk/>
            <pc:sldMk cId="152124925" sldId="265"/>
            <ac:picMk id="10" creationId="{0226C4E1-771A-B029-CA4F-1424A5BDE20A}"/>
          </ac:picMkLst>
        </pc:picChg>
        <pc:picChg chg="add mod">
          <ac:chgData name="Ken Kobayashi" userId="10ea6818ee8426e7" providerId="LiveId" clId="{FAEA65E2-6586-4FEC-8342-086C4A28ECC5}" dt="2023-08-09T01:37:08.919" v="1967" actId="1076"/>
          <ac:picMkLst>
            <pc:docMk/>
            <pc:sldMk cId="152124925" sldId="265"/>
            <ac:picMk id="11" creationId="{2CD44A5A-B9AB-1317-D8E2-29EB86B47BCD}"/>
          </ac:picMkLst>
        </pc:picChg>
        <pc:picChg chg="add mod ord">
          <ac:chgData name="Ken Kobayashi" userId="10ea6818ee8426e7" providerId="LiveId" clId="{FAEA65E2-6586-4FEC-8342-086C4A28ECC5}" dt="2023-08-09T13:53:38.226" v="1980" actId="167"/>
          <ac:picMkLst>
            <pc:docMk/>
            <pc:sldMk cId="152124925" sldId="265"/>
            <ac:picMk id="12" creationId="{004FBFC1-D98B-3914-870A-45311E0FB48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08:49:59.4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855.43555"/>
      <inkml:brushProperty name="anchorY" value="-9397.00781"/>
      <inkml:brushProperty name="scaleFactor" value="0.5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CC99-58A7-C7B6-2D87-D2A246B01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CF735-17C0-6303-5330-E887171B9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C930-EA04-FA4F-910D-0AEFF4B2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C099-2020-F60D-2BA9-5B1696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7A72-6F12-3775-2B24-3ADC76C3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996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F79-AB15-C494-5AF2-FA9FBE1F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EE593-F0B1-4DAC-746D-FF719A7F5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47D1-5B7A-EF79-189F-2515957A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D3DF-041C-A9FC-FE8D-1C70DF76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3713-A7A7-AEFD-20BB-CE172125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288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C3C298-136F-1348-8F8C-F1E4585B6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7F765-0AED-C23B-274E-F0A83119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1A171-A174-2835-268B-E1B3988B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7B9F-6D47-F65E-2096-DA7D8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A5AE8-D52B-7DFC-C5B2-E22DDA8A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8878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438C-9A5E-FF52-D8C1-DDAE9020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8174-850A-647B-A6EF-B4883ADF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E9856-6FEC-7C02-AF18-75963AF4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E380-9BDB-39D6-3CCF-06784005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1629-E69E-3ADA-252F-9AE1655D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588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54BD-8BFE-B5D3-F5FA-31BA5949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1C039-649F-1DFF-6DE6-A3FB48BF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8B1CF-6481-E9D9-CBDB-6F5121BD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8E5F9-4934-087A-CAD4-D0499388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CAAD-E03A-6619-DB75-E7E9A8F9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558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C8D8-E355-D137-8BC9-D1AB064D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EED41-EF9C-3D26-6A42-227C430CA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AC0B0-D7D5-242C-C74E-1AEF9E9EB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4407B-4B0A-8A03-2D53-1232B96D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CE57A-51F8-CB90-DCEB-1337242D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35A6-AC1C-86AB-BF55-B1CBF064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311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758F-B6A1-605F-AE69-32A5CC9D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86E5E-FC56-B056-0E05-1E7B44A4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4B040-8214-BF08-0AF5-BC8EE15A8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A9FC5-28B8-9DF8-5173-C74EE600A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785B0-C11E-836A-6060-8C8517D06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464E3-4B0B-B86B-8D6B-8783D61B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F6ACD-FDAB-D4E8-E100-EDAD5591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15A99-90D9-4E33-6F50-389E3C95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924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CB61-5511-0FF0-73C0-E0593ACA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4A221-9592-4B55-F5AD-E90D8DFE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42FF9-56C3-FAAB-3754-76AE8BBC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83874-8935-BA1F-E7F6-B5D33609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273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DA0D7-C781-C82E-4803-1A95D217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4A5F0-C09F-539A-C4E4-6BDD49A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18E7-AA48-8440-AB50-C18C7A57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666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DF8C-2D14-B3EE-7EAE-73495CBD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16B-D9E5-C659-8D41-D5CD55A9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AA4E6-687D-B385-FEC5-3DB919C3A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56819-EDFD-39A0-6C13-3022BDCA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A440-06D1-2C97-D7FA-47274E31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D1AC2-4425-1580-5C9D-8D76B56C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796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E726-FE06-78F7-39E2-87DC50F3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317D4E-277C-ED2F-CF1A-3B9F1C071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82A33-F8FB-6A91-84AB-138E746F0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9632B-1BD7-FAD1-6623-8E9559B1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3E190-E4FE-FC71-E2C0-F1D7D41B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97FA6-76F2-795F-388E-3E3833C5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36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E96E8-0EFD-93AA-65EB-6CC40DCA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6A294-07DF-A3D2-E05B-5E33A292A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9DC81-5BC6-C7EF-719B-E1308BAA5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BB4B3-2377-48C5-8031-9438C21127FF}" type="datetimeFigureOut">
              <a:rPr lang="en-MY" smtClean="0"/>
              <a:t>9/8/2023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335B0-F0EF-0018-D1FD-7627A2E69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EAF15-74B1-60AE-D2A8-8E40BA30E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26E5E-E044-4074-868A-7C888A6C689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237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4.wdp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audio" Target="../media/audio2.wav"/><Relationship Id="rId10" Type="http://schemas.microsoft.com/office/2007/relationships/hdphoto" Target="../media/hdphoto4.wdp"/><Relationship Id="rId4" Type="http://schemas.openxmlformats.org/officeDocument/2006/relationships/audio" Target="../media/audio1.wav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audio" Target="../media/audio4.wav"/><Relationship Id="rId7" Type="http://schemas.openxmlformats.org/officeDocument/2006/relationships/image" Target="../media/image14.png"/><Relationship Id="rId12" Type="http://schemas.openxmlformats.org/officeDocument/2006/relationships/image" Target="../media/image9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1.xml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openxmlformats.org/officeDocument/2006/relationships/audio" Target="../media/audio5.wav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7.wav"/><Relationship Id="rId7" Type="http://schemas.openxmlformats.org/officeDocument/2006/relationships/image" Target="../media/image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8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audio" Target="../media/media2.mp3"/><Relationship Id="rId16" Type="http://schemas.microsoft.com/office/2007/relationships/hdphoto" Target="../media/hdphoto9.wdp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microsoft.com/office/2007/relationships/hdphoto" Target="../media/hdphoto7.wdp"/><Relationship Id="rId4" Type="http://schemas.openxmlformats.org/officeDocument/2006/relationships/audio" Target="../media/audio8.wav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audio" Target="../media/audio10.wav"/><Relationship Id="rId4" Type="http://schemas.openxmlformats.org/officeDocument/2006/relationships/audio" Target="../media/audio9.wav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ww.ytmate.co--Super-Mario-Bros-Soundtrack-www-youtube-com-5a55fbc414b2b3e5ec47dcf181a771db-audio">
            <a:hlinkClick r:id="" action="ppaction://media"/>
            <a:extLst>
              <a:ext uri="{FF2B5EF4-FFF2-40B4-BE49-F238E27FC236}">
                <a16:creationId xmlns:a16="http://schemas.microsoft.com/office/drawing/2014/main" id="{004FBFC1-D98B-3914-870A-45311E0FB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ADAD3-4108-FDAC-83D0-46157AF95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A9924-FCFF-6F27-F28C-6751D028BC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648" b="43439" l="71994" r="78220"/>
                    </a14:imgEffect>
                  </a14:imgLayer>
                </a14:imgProps>
              </a:ext>
            </a:extLst>
          </a:blip>
          <a:srcRect l="71216" t="35799" r="21002" b="55712"/>
          <a:stretch/>
        </p:blipFill>
        <p:spPr>
          <a:xfrm>
            <a:off x="2053020" y="159055"/>
            <a:ext cx="1819311" cy="1984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80302-F01B-63AC-5F7B-9DF96FC330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641" b="43593" l="9958" r="16773"/>
                    </a14:imgEffect>
                  </a14:imgLayer>
                </a14:imgProps>
              </a:ext>
            </a:extLst>
          </a:blip>
          <a:srcRect l="9106" t="35772" r="82375" b="55538"/>
          <a:stretch/>
        </p:blipFill>
        <p:spPr>
          <a:xfrm>
            <a:off x="3248540" y="18566"/>
            <a:ext cx="2221256" cy="2265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B7E01-5F6B-7485-7B42-94DD2952FF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55" b="50978" l="29464" r="35810"/>
                    </a14:imgEffect>
                  </a14:imgLayer>
                </a14:imgProps>
              </a:ext>
            </a:extLst>
          </a:blip>
          <a:srcRect l="28671" t="44315" r="63397" b="48282"/>
          <a:stretch/>
        </p:blipFill>
        <p:spPr>
          <a:xfrm>
            <a:off x="5067851" y="18566"/>
            <a:ext cx="2126474" cy="198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57EDE-468D-ACC1-9F33-D59D3EB9D6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59" b="43363" l="50776" r="56980"/>
                    </a14:imgEffect>
                  </a14:imgLayer>
                </a14:imgProps>
              </a:ext>
            </a:extLst>
          </a:blip>
          <a:srcRect l="50000" t="36383" r="42244" b="55861"/>
          <a:stretch/>
        </p:blipFill>
        <p:spPr>
          <a:xfrm rot="304357">
            <a:off x="6321284" y="159054"/>
            <a:ext cx="1984705" cy="1984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26C4E1-771A-B029-CA4F-1424A5BDE20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522" b="42520" l="83959" r="91184"/>
                    </a14:imgEffect>
                  </a14:imgLayer>
                </a14:imgProps>
              </a:ext>
            </a:extLst>
          </a:blip>
          <a:srcRect l="83056" t="35772" r="7913" b="56730"/>
          <a:stretch/>
        </p:blipFill>
        <p:spPr>
          <a:xfrm>
            <a:off x="7636918" y="18566"/>
            <a:ext cx="2491673" cy="206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44A5A-B9AB-1317-D8E2-29EB86B47B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20" b="89362" l="7303" r="91573">
                        <a14:foregroundMark x1="9831" y1="38298" x2="7584" y2="41135"/>
                        <a14:foregroundMark x1="10955" y1="28369" x2="13202" y2="28369"/>
                        <a14:foregroundMark x1="14326" y1="37589" x2="14607" y2="45390"/>
                        <a14:foregroundMark x1="15169" y1="33333" x2="15730" y2="45390"/>
                        <a14:foregroundMark x1="15169" y1="26950" x2="16854" y2="25532"/>
                        <a14:foregroundMark x1="17416" y1="24113" x2="19382" y2="21986"/>
                        <a14:foregroundMark x1="20506" y1="19858" x2="22753" y2="19149"/>
                        <a14:foregroundMark x1="50562" y1="19858" x2="62079" y2="21986"/>
                        <a14:foregroundMark x1="91573" y1="46099" x2="90449" y2="62411"/>
                        <a14:foregroundMark x1="87079" y1="24823" x2="90169" y2="29078"/>
                        <a14:foregroundMark x1="84270" y1="20567" x2="85955" y2="20567"/>
                        <a14:foregroundMark x1="88343" y1="78723" x2="88494" y2="78213"/>
                        <a14:foregroundMark x1="90730" y1="70213" x2="91292" y2="67376"/>
                        <a14:foregroundMark x1="41011" y1="80142" x2="50562" y2="79433"/>
                        <a14:foregroundMark x1="71629" y1="79433" x2="75562" y2="80142"/>
                        <a14:foregroundMark x1="8989" y1="60284" x2="10955" y2="72340"/>
                        <a14:backgroundMark x1="14045" y1="86525" x2="14607" y2="87943"/>
                        <a14:backgroundMark x1="17978" y1="87234" x2="19663" y2="87234"/>
                        <a14:backgroundMark x1="19101" y1="87234" x2="19101" y2="87234"/>
                        <a14:backgroundMark x1="17416" y1="86525" x2="17697" y2="87234"/>
                        <a14:backgroundMark x1="17978" y1="87234" x2="20506" y2="87943"/>
                        <a14:backgroundMark x1="14326" y1="87943" x2="17416" y2="87234"/>
                        <a14:backgroundMark x1="12921" y1="86525" x2="21910" y2="85816"/>
                        <a14:backgroundMark x1="19663" y1="85816" x2="23596" y2="86525"/>
                        <a14:backgroundMark x1="89326" y1="84397" x2="89045" y2="80851"/>
                        <a14:backgroundMark x1="87640" y1="81560" x2="87640" y2="81560"/>
                        <a14:backgroundMark x1="88764" y1="81560" x2="88764" y2="81560"/>
                        <a14:backgroundMark x1="88764" y1="78723" x2="88764" y2="78723"/>
                        <a14:backgroundMark x1="88483" y1="80142" x2="88483" y2="80142"/>
                        <a14:backgroundMark x1="89045" y1="80142" x2="89045" y2="80142"/>
                        <a14:backgroundMark x1="88764" y1="80142" x2="88764" y2="80142"/>
                        <a14:backgroundMark x1="88483" y1="80142" x2="88483" y2="80142"/>
                        <a14:backgroundMark x1="88483" y1="80142" x2="88483" y2="80142"/>
                        <a14:backgroundMark x1="88483" y1="78723" x2="88483" y2="78723"/>
                        <a14:backgroundMark x1="88483" y1="78723" x2="88483" y2="81560"/>
                        <a14:backgroundMark x1="91292" y1="73759" x2="91011" y2="78723"/>
                        <a14:backgroundMark x1="90169" y1="76596" x2="91011" y2="79433"/>
                        <a14:backgroundMark x1="90730" y1="29787" x2="90730" y2="29787"/>
                        <a14:backgroundMark x1="90449" y1="29787" x2="90169" y2="219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1121" y="3330033"/>
            <a:ext cx="6989758" cy="27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320FD-C1CB-86FF-D113-C1388859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66" y="601148"/>
            <a:ext cx="2981325" cy="298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02615-1DD3-9B20-73EF-9BEF407E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3557"/>
            <a:ext cx="5962650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5DE27-4208-0F85-4994-3EB2DE33D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6" t="4941" r="33739" b="64718"/>
          <a:stretch/>
        </p:blipFill>
        <p:spPr>
          <a:xfrm>
            <a:off x="5794057" y="4127564"/>
            <a:ext cx="843280" cy="904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85937-0CEC-D6A1-484F-C81609094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70" r="67782"/>
          <a:stretch/>
        </p:blipFill>
        <p:spPr>
          <a:xfrm>
            <a:off x="1004899" y="4917758"/>
            <a:ext cx="960535" cy="1038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893579-5D0A-20A6-9EF9-5128196E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00" y="3429000"/>
            <a:ext cx="1792379" cy="17862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53A23-9373-AAA3-8767-546F6C8B9D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326" b="92107" l="74006" r="94405">
                        <a14:backgroundMark x1="79073" y1="89404" x2="79073" y2="89404"/>
                        <a14:backgroundMark x1="83546" y1="89183" x2="84824" y2="89183"/>
                        <a14:backgroundMark x1="88339" y1="89183" x2="73323" y2="91391"/>
                        <a14:backgroundMark x1="73323" y1="90287" x2="92492" y2="89404"/>
                        <a14:backgroundMark x1="92492" y1="89404" x2="73962" y2="89183"/>
                        <a14:backgroundMark x1="74441" y1="89183" x2="82268" y2="88742"/>
                      </a14:backgroundRemoval>
                    </a14:imgEffect>
                  </a14:imgLayer>
                </a14:imgProps>
              </a:ext>
            </a:extLst>
          </a:blip>
          <a:srcRect l="71456" t="48478" r="3045" b="3045"/>
          <a:stretch/>
        </p:blipFill>
        <p:spPr>
          <a:xfrm>
            <a:off x="7509164" y="3839052"/>
            <a:ext cx="1568161" cy="2157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7F267-5EBF-CDEF-69EF-B39338814B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649" b="54792" l="43770" r="76518">
                        <a14:foregroundMark x1="46006" y1="40415" x2="46006" y2="40415"/>
                        <a14:foregroundMark x1="58307" y1="53514" x2="60064" y2="53355"/>
                        <a14:foregroundMark x1="43770" y1="41214" x2="43770" y2="41214"/>
                        <a14:foregroundMark x1="57668" y1="54792" x2="57668" y2="54792"/>
                      </a14:backgroundRemoval>
                    </a14:imgEffect>
                  </a14:imgLayer>
                </a14:imgProps>
              </a:ext>
            </a:extLst>
          </a:blip>
          <a:srcRect l="41385" t="15768" r="19569" b="42512"/>
          <a:stretch/>
        </p:blipFill>
        <p:spPr>
          <a:xfrm>
            <a:off x="6373812" y="3369332"/>
            <a:ext cx="2019167" cy="215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DFC0-43EA-1053-CBB2-4EF11C62AC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742" t="34785" r="5448" b="44613"/>
          <a:stretch/>
        </p:blipFill>
        <p:spPr>
          <a:xfrm>
            <a:off x="8346785" y="5594937"/>
            <a:ext cx="2791137" cy="681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597E5-156F-B976-8711-77BA01F159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616" t="53098" r="2191" b="24816"/>
          <a:stretch/>
        </p:blipFill>
        <p:spPr>
          <a:xfrm>
            <a:off x="4282113" y="5131306"/>
            <a:ext cx="2791137" cy="695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9E832-170C-A191-85DF-24E427EEBC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2AC77-8224-CD4D-5110-E42D081E1A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Vector mario">
            <a:extLst>
              <a:ext uri="{FF2B5EF4-FFF2-40B4-BE49-F238E27FC236}">
                <a16:creationId xmlns:a16="http://schemas.microsoft.com/office/drawing/2014/main" id="{3B4DF38B-82B4-C713-03E2-9FF02A2C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374" y1="30351" x2="40415" y2="31789"/>
                        <a14:foregroundMark x1="51597" y1="30032" x2="57029" y2="29872"/>
                        <a14:foregroundMark x1="42492" y1="17093" x2="46645" y2="15974"/>
                        <a14:foregroundMark x1="47923" y1="14856" x2="47923" y2="13738"/>
                        <a14:foregroundMark x1="50639" y1="14377" x2="53035" y2="16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494572" y="3050627"/>
            <a:ext cx="1788160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7EEB9-D83B-D402-FA74-8A09747C5A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75" b="32248" l="40805" r="63433"/>
                    </a14:imgEffect>
                  </a14:imgLayer>
                </a14:imgProps>
              </a:ext>
            </a:extLst>
          </a:blip>
          <a:srcRect l="37976" t="4941" r="33739" b="64718"/>
          <a:stretch/>
        </p:blipFill>
        <p:spPr>
          <a:xfrm>
            <a:off x="5976937" y="1239520"/>
            <a:ext cx="843280" cy="904558"/>
          </a:xfrm>
          <a:prstGeom prst="rect">
            <a:avLst/>
          </a:prstGeom>
        </p:spPr>
      </p:pic>
      <p:pic>
        <p:nvPicPr>
          <p:cNvPr id="2" name="www.ytmate.co--Super-Mario-Bros-Soundtrack-www-youtube-com-5a55fbc414b2b3e5ec47dcf181a771db-audio">
            <a:hlinkClick r:id="" action="ppaction://media"/>
            <a:extLst>
              <a:ext uri="{FF2B5EF4-FFF2-40B4-BE49-F238E27FC236}">
                <a16:creationId xmlns:a16="http://schemas.microsoft.com/office/drawing/2014/main" id="{91580B97-B994-C443-F1B9-6AB9AC731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5E239-DC7B-4076-19DC-FECD1BC56A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2387" y="719759"/>
            <a:ext cx="1792379" cy="1786283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C2AAA408-0470-E41A-D326-1F2AF19B6519}"/>
              </a:ext>
            </a:extLst>
          </p:cNvPr>
          <p:cNvSpPr/>
          <p:nvPr/>
        </p:nvSpPr>
        <p:spPr>
          <a:xfrm>
            <a:off x="7482687" y="453998"/>
            <a:ext cx="3524619" cy="3272613"/>
          </a:xfrm>
          <a:prstGeom prst="wedgeEllipseCallout">
            <a:avLst>
              <a:gd name="adj1" fmla="val -62616"/>
              <a:gd name="adj2" fmla="val -1215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000" dirty="0">
                <a:solidFill>
                  <a:schemeClr val="tx1"/>
                </a:solidFill>
              </a:rPr>
              <a:t>Hi guys , I’m MARIO the explorer.</a:t>
            </a:r>
          </a:p>
        </p:txBody>
      </p:sp>
    </p:spTree>
    <p:extLst>
      <p:ext uri="{BB962C8B-B14F-4D97-AF65-F5344CB8AC3E}">
        <p14:creationId xmlns:p14="http://schemas.microsoft.com/office/powerpoint/2010/main" val="23352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00718 L 0.00703 0.00718 C 0.01107 0.00764 0.01511 0.00857 0.01914 0.00857 L 0.07761 0.01019 C 0.08242 0.01088 0.08685 0.01528 0.09141 0.01783 C 0.09258 0.01852 0.09375 0.01921 0.09492 0.01945 C 0.10352 0.01991 0.11211 0.01945 0.1207 0.01945 L 0.12331 -0.14167 C 0.12448 -0.14977 0.12578 -0.15787 0.12682 -0.1662 C 0.12813 -0.17731 0.12787 -0.18912 0.13021 -0.19977 C 0.13164 -0.20648 0.13177 -0.21481 0.13451 -0.21967 C 0.13815 -0.22616 0.1418 -0.23333 0.14753 -0.23495 L 0.15261 -0.23657 C 0.15404 -0.23773 0.15534 -0.23958 0.1569 -0.23958 C 0.16485 -0.23958 0.18047 -0.24583 0.1888 -0.23356 C 0.18971 -0.23217 0.19063 -0.23055 0.19141 -0.22893 C 0.19206 -0.22754 0.19271 -0.22592 0.1931 -0.2243 C 0.19388 -0.22176 0.19427 -0.21921 0.19492 -0.21667 C 0.19583 -0.21204 0.1957 -0.21342 0.1957 -0.21065 L 0.33802 -0.20741 L 0.34401 -0.21204 C 0.35938 -0.21435 0.35977 -0.21551 0.38021 -0.20903 C 0.38294 -0.2081 0.38542 -0.20509 0.38802 -0.20278 C 0.39479 -0.19722 0.38789 -0.20254 0.39662 -0.19375 C 0.39883 -0.19143 0.4013 -0.19004 0.40352 -0.1875 C 0.41172 -0.17731 0.4155 -0.17245 0.4207 -0.15995 C 0.42201 -0.15694 0.42318 -0.15417 0.42422 -0.15069 C 0.42565 -0.14537 0.42761 -0.13379 0.42852 -0.12778 C 0.42917 -0.12315 0.42969 -0.11852 0.43021 -0.11389 C 0.43138 -0.1044 0.43229 -0.09467 0.43281 -0.08495 C 0.4332 -0.07778 0.4336 -0.0706 0.4336 -0.06342 C 0.43386 -0.03935 0.4336 -0.01528 0.4336 0.00857 L 0.54909 0.01019 C 0.54974 0.00347 0.55065 -0.00301 0.55091 -0.00972 C 0.55313 -0.06273 0.54883 -0.03565 0.5543 -0.06504 L 0.5543 -0.06504 C 0.55521 -0.07106 0.5556 -0.07801 0.55781 -0.08333 C 0.55846 -0.08518 0.55925 -0.08704 0.56029 -0.08796 C 0.56172 -0.08912 0.56328 -0.08889 0.56471 -0.08935 C 0.56784 -0.08634 0.57162 -0.08472 0.57409 -0.08032 C 0.57787 -0.07361 0.57761 -0.06389 0.57852 -0.05579 C 0.58034 -0.03773 0.58021 -0.04467 0.58281 -0.025 C 0.58555 -0.00417 0.5836 -0.01643 0.58529 -0.00046 C 0.58555 0.00139 0.58529 0.00417 0.5862 0.00556 C 0.58737 0.00718 0.58906 0.00648 0.5905 0.00718 C 0.59909 0.00648 0.60781 0.00556 0.61641 0.00556 C 0.63828 0.00556 0.66003 0.00718 0.6819 0.00718 L 0.70261 -0.15532 C 0.72292 -0.20162 0.69388 -0.13379 0.7138 -0.18611 C 0.71667 -0.19352 0.71862 -0.2037 0.72331 -0.20741 C 0.72852 -0.21157 0.73412 -0.2162 0.73958 -0.21967 C 0.74167 -0.22106 0.74362 -0.22176 0.7457 -0.22292 C 0.74649 -0.22338 0.7474 -0.22384 0.74831 -0.2243 C 0.76029 -0.22222 0.77253 -0.22129 0.78451 -0.21829 C 0.78893 -0.2169 0.78867 -0.21273 0.7905 -0.20741 C 0.79154 -0.2044 0.79401 -0.19838 0.79401 -0.19838 L 0.79401 -0.19838 C 0.79362 -0.20602 0.79362 -0.21366 0.7931 -0.22129 C 0.79258 -0.2287 0.79115 -0.23379 0.7888 -0.23958 C 0.78685 -0.24444 0.78503 -0.2493 0.78268 -0.25347 L 0.77331 -0.27037 L 0.76979 -0.27639 C 0.76927 -0.27847 0.76914 -0.28102 0.7681 -0.28264 C 0.76576 -0.28588 0.76289 -0.2875 0.76029 -0.29028 C 0.75794 -0.29259 0.75573 -0.2956 0.75339 -0.29792 C 0.74714 -0.30417 0.74128 -0.31227 0.73451 -0.3162 C 0.72096 -0.3243 0.74024 -0.31273 0.7207 -0.32546 C 0.7181 -0.32708 0.7155 -0.32824 0.71289 -0.33009 C 0.71055 -0.33171 0.70833 -0.33449 0.70599 -0.33611 C 0.70365 -0.33819 0.69362 -0.34444 0.69141 -0.34537 C 0.68438 -0.34861 0.68125 -0.34884 0.67409 -0.35 C 0.6444 -0.36435 0.67917 -0.34838 0.6586 -0.35625 C 0.65651 -0.35694 0.65469 -0.35903 0.65261 -0.35926 C 0.6431 -0.36042 0.6336 -0.36018 0.62409 -0.36065 C 0.6043 -0.3662 0.61315 -0.3669 0.5974 -0.36227 L 0.58711 -0.35 L 0.58451 -0.34699 C 0.58242 -0.34236 0.57943 -0.33866 0.57852 -0.3331 C 0.57787 -0.33009 0.57761 -0.32685 0.57669 -0.32384 C 0.5737 -0.31342 0.57474 -0.31805 0.57331 -0.31018 " pathEditMode="relative" ptsTypes="AAAAAAAAAAAAAAAAAAAAAAAAAAAAAAAAAAAAAAAAAAAAAAAAAAAAAAAAAAAAAAAAAAAAAAAAAAAAAAAA">
                                      <p:cBhvr>
                                        <p:cTn id="6" dur="7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ixkit-game-success-alert-203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hi guys-i-m mari 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 showWhenStopped="0">
                <p:cTn id="16" repeatCount="3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E66EC1-B82A-860B-5A61-6C6EBB1549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686" y="0"/>
            <a:ext cx="1229068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B5535-3EEC-3F80-9924-50D125192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9793" y="3618012"/>
            <a:ext cx="1792379" cy="1786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3C46-D3D3-1518-BBC4-9E09685497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530" b="96486" l="3195" r="30032">
                        <a14:foregroundMark x1="27476" y1="74601" x2="27955" y2="74601"/>
                        <a14:foregroundMark x1="26837" y1="73802" x2="25399" y2="72843"/>
                        <a14:foregroundMark x1="27955" y1="73482" x2="27955" y2="73482"/>
                        <a14:foregroundMark x1="27316" y1="76677" x2="27157" y2="76677"/>
                        <a14:foregroundMark x1="30032" y1="75240" x2="30032" y2="75240"/>
                        <a14:foregroundMark x1="29553" y1="71725" x2="29553" y2="71725"/>
                      </a14:backgroundRemoval>
                    </a14:imgEffect>
                  </a14:imgLayer>
                </a14:imgProps>
              </a:ext>
            </a:extLst>
          </a:blip>
          <a:srcRect t="65170" r="67782"/>
          <a:stretch/>
        </p:blipFill>
        <p:spPr>
          <a:xfrm>
            <a:off x="5997315" y="1835912"/>
            <a:ext cx="4344865" cy="4697001"/>
          </a:xfrm>
          <a:prstGeom prst="rect">
            <a:avLst/>
          </a:prstGeom>
        </p:spPr>
      </p:pic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EA548571-FF7D-BA40-6362-D09A9748281C}"/>
              </a:ext>
            </a:extLst>
          </p:cNvPr>
          <p:cNvSpPr/>
          <p:nvPr/>
        </p:nvSpPr>
        <p:spPr>
          <a:xfrm>
            <a:off x="6260274" y="1150616"/>
            <a:ext cx="4509140" cy="455676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47037197-4D48-0A07-07CE-0847D3001735}"/>
              </a:ext>
            </a:extLst>
          </p:cNvPr>
          <p:cNvSpPr/>
          <p:nvPr/>
        </p:nvSpPr>
        <p:spPr>
          <a:xfrm>
            <a:off x="6523234" y="1453704"/>
            <a:ext cx="3851677" cy="395059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6962C3-4BBD-B08A-742D-947854FE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948" y="3698736"/>
            <a:ext cx="1792379" cy="178628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7C040D-CA88-C0E1-EDED-2DB2AF5EDA63}"/>
              </a:ext>
            </a:extLst>
          </p:cNvPr>
          <p:cNvSpPr/>
          <p:nvPr/>
        </p:nvSpPr>
        <p:spPr>
          <a:xfrm>
            <a:off x="5635237" y="3773349"/>
            <a:ext cx="230534" cy="411063"/>
          </a:xfrm>
          <a:custGeom>
            <a:avLst/>
            <a:gdLst>
              <a:gd name="connsiteX0" fmla="*/ 94995 w 525919"/>
              <a:gd name="connsiteY0" fmla="*/ 0 h 809297"/>
              <a:gd name="connsiteX1" fmla="*/ 147547 w 525919"/>
              <a:gd name="connsiteY1" fmla="*/ 21021 h 809297"/>
              <a:gd name="connsiteX2" fmla="*/ 147547 w 525919"/>
              <a:gd name="connsiteY2" fmla="*/ 325821 h 809297"/>
              <a:gd name="connsiteX3" fmla="*/ 52953 w 525919"/>
              <a:gd name="connsiteY3" fmla="*/ 483476 h 809297"/>
              <a:gd name="connsiteX4" fmla="*/ 31933 w 525919"/>
              <a:gd name="connsiteY4" fmla="*/ 515007 h 809297"/>
              <a:gd name="connsiteX5" fmla="*/ 402 w 525919"/>
              <a:gd name="connsiteY5" fmla="*/ 662152 h 809297"/>
              <a:gd name="connsiteX6" fmla="*/ 31933 w 525919"/>
              <a:gd name="connsiteY6" fmla="*/ 777766 h 809297"/>
              <a:gd name="connsiteX7" fmla="*/ 189588 w 525919"/>
              <a:gd name="connsiteY7" fmla="*/ 809297 h 809297"/>
              <a:gd name="connsiteX8" fmla="*/ 462857 w 525919"/>
              <a:gd name="connsiteY8" fmla="*/ 735724 h 809297"/>
              <a:gd name="connsiteX9" fmla="*/ 525919 w 525919"/>
              <a:gd name="connsiteY9" fmla="*/ 588580 h 809297"/>
              <a:gd name="connsiteX10" fmla="*/ 515409 w 525919"/>
              <a:gd name="connsiteY10" fmla="*/ 430924 h 809297"/>
              <a:gd name="connsiteX11" fmla="*/ 462857 w 525919"/>
              <a:gd name="connsiteY11" fmla="*/ 367862 h 809297"/>
              <a:gd name="connsiteX12" fmla="*/ 357753 w 525919"/>
              <a:gd name="connsiteY12" fmla="*/ 283780 h 809297"/>
              <a:gd name="connsiteX13" fmla="*/ 273671 w 525919"/>
              <a:gd name="connsiteY13" fmla="*/ 178676 h 809297"/>
              <a:gd name="connsiteX14" fmla="*/ 231629 w 525919"/>
              <a:gd name="connsiteY14" fmla="*/ 147145 h 809297"/>
              <a:gd name="connsiteX15" fmla="*/ 200098 w 525919"/>
              <a:gd name="connsiteY15" fmla="*/ 115614 h 809297"/>
              <a:gd name="connsiteX16" fmla="*/ 158057 w 525919"/>
              <a:gd name="connsiteY16" fmla="*/ 63062 h 809297"/>
              <a:gd name="connsiteX17" fmla="*/ 137036 w 525919"/>
              <a:gd name="connsiteY17" fmla="*/ 31531 h 8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5919" h="809297">
                <a:moveTo>
                  <a:pt x="94995" y="0"/>
                </a:moveTo>
                <a:cubicBezTo>
                  <a:pt x="112512" y="7007"/>
                  <a:pt x="139641" y="3891"/>
                  <a:pt x="147547" y="21021"/>
                </a:cubicBezTo>
                <a:cubicBezTo>
                  <a:pt x="169145" y="67818"/>
                  <a:pt x="151438" y="312980"/>
                  <a:pt x="147547" y="325821"/>
                </a:cubicBezTo>
                <a:cubicBezTo>
                  <a:pt x="129774" y="384473"/>
                  <a:pt x="84910" y="431182"/>
                  <a:pt x="52953" y="483476"/>
                </a:cubicBezTo>
                <a:cubicBezTo>
                  <a:pt x="46366" y="494254"/>
                  <a:pt x="31933" y="515007"/>
                  <a:pt x="31933" y="515007"/>
                </a:cubicBezTo>
                <a:cubicBezTo>
                  <a:pt x="22711" y="547285"/>
                  <a:pt x="-3551" y="626575"/>
                  <a:pt x="402" y="662152"/>
                </a:cubicBezTo>
                <a:cubicBezTo>
                  <a:pt x="4813" y="701853"/>
                  <a:pt x="7578" y="746104"/>
                  <a:pt x="31933" y="777766"/>
                </a:cubicBezTo>
                <a:cubicBezTo>
                  <a:pt x="45710" y="795676"/>
                  <a:pt x="176494" y="807660"/>
                  <a:pt x="189588" y="809297"/>
                </a:cubicBezTo>
                <a:cubicBezTo>
                  <a:pt x="274575" y="800798"/>
                  <a:pt x="404935" y="827433"/>
                  <a:pt x="462857" y="735724"/>
                </a:cubicBezTo>
                <a:cubicBezTo>
                  <a:pt x="491352" y="690606"/>
                  <a:pt x="525919" y="588580"/>
                  <a:pt x="525919" y="588580"/>
                </a:cubicBezTo>
                <a:cubicBezTo>
                  <a:pt x="522416" y="536028"/>
                  <a:pt x="529878" y="481566"/>
                  <a:pt x="515409" y="430924"/>
                </a:cubicBezTo>
                <a:cubicBezTo>
                  <a:pt x="507892" y="404614"/>
                  <a:pt x="481263" y="388109"/>
                  <a:pt x="462857" y="367862"/>
                </a:cubicBezTo>
                <a:cubicBezTo>
                  <a:pt x="367275" y="262723"/>
                  <a:pt x="455119" y="359510"/>
                  <a:pt x="357753" y="283780"/>
                </a:cubicBezTo>
                <a:cubicBezTo>
                  <a:pt x="291256" y="232060"/>
                  <a:pt x="335109" y="247793"/>
                  <a:pt x="273671" y="178676"/>
                </a:cubicBezTo>
                <a:cubicBezTo>
                  <a:pt x="262033" y="165583"/>
                  <a:pt x="244929" y="158545"/>
                  <a:pt x="231629" y="147145"/>
                </a:cubicBezTo>
                <a:cubicBezTo>
                  <a:pt x="220343" y="137472"/>
                  <a:pt x="209886" y="126800"/>
                  <a:pt x="200098" y="115614"/>
                </a:cubicBezTo>
                <a:cubicBezTo>
                  <a:pt x="185326" y="98731"/>
                  <a:pt x="171517" y="81008"/>
                  <a:pt x="158057" y="63062"/>
                </a:cubicBezTo>
                <a:cubicBezTo>
                  <a:pt x="150478" y="52956"/>
                  <a:pt x="137036" y="31531"/>
                  <a:pt x="137036" y="31531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4671F-820E-6EE2-570C-ED5164E231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33" b="95208" l="9585" r="89617">
                        <a14:foregroundMark x1="45527" y1="10703" x2="51917" y2="9744"/>
                        <a14:foregroundMark x1="48243" y1="7029" x2="50958" y2="6869"/>
                        <a14:foregroundMark x1="50160" y1="4952" x2="50160" y2="5431"/>
                        <a14:foregroundMark x1="37700" y1="18051" x2="39297" y2="19010"/>
                        <a14:foregroundMark x1="40096" y1="11022" x2="40096" y2="11022"/>
                        <a14:foregroundMark x1="54952" y1="15974" x2="54792" y2="15335"/>
                        <a14:foregroundMark x1="61342" y1="93930" x2="62939" y2="90735"/>
                        <a14:foregroundMark x1="48882" y1="95208" x2="48243" y2="93930"/>
                        <a14:foregroundMark x1="83387" y1="46486" x2="83387" y2="46486"/>
                        <a14:backgroundMark x1="85144" y1="47923" x2="83546" y2="464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1646" y="-1139305"/>
            <a:ext cx="2975217" cy="2975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893659-F487-B7D8-0F2A-CF8100B28286}"/>
                  </a:ext>
                </a:extLst>
              </p14:cNvPr>
              <p14:cNvContentPartPr/>
              <p14:nvPr/>
            </p14:nvContentPartPr>
            <p14:xfrm>
              <a:off x="4248120" y="13902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893659-F487-B7D8-0F2A-CF8100B282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0120" y="13726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449D2C4-8797-7F77-7102-E82BE394E9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48" b="93291" l="9581" r="89621">
                        <a14:foregroundMark x1="67864" y1="91054" x2="68064" y2="90256"/>
                        <a14:foregroundMark x1="55489" y1="93610" x2="55489" y2="91534"/>
                        <a14:foregroundMark x1="50699" y1="73642" x2="50699" y2="73642"/>
                        <a14:foregroundMark x1="36727" y1="58307" x2="36727" y2="58307"/>
                        <a14:foregroundMark x1="36327" y1="57987" x2="36327" y2="57987"/>
                        <a14:foregroundMark x1="60479" y1="72843" x2="60479" y2="72843"/>
                        <a14:foregroundMark x1="46507" y1="69968" x2="46507" y2="69968"/>
                        <a14:foregroundMark x1="53493" y1="9265" x2="53493" y2="9265"/>
                        <a14:foregroundMark x1="60279" y1="9265" x2="60279" y2="9265"/>
                        <a14:foregroundMark x1="28942" y1="10543" x2="28942" y2="10543"/>
                        <a14:foregroundMark x1="33533" y1="7348" x2="33533" y2="7348"/>
                        <a14:foregroundMark x1="57485" y1="28914" x2="57485" y2="28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0456" y="1411475"/>
            <a:ext cx="1702049" cy="4073544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8478F4F-6C0C-E31D-773F-4427E1E86A84}"/>
              </a:ext>
            </a:extLst>
          </p:cNvPr>
          <p:cNvSpPr/>
          <p:nvPr/>
        </p:nvSpPr>
        <p:spPr>
          <a:xfrm>
            <a:off x="1639336" y="3365261"/>
            <a:ext cx="1849246" cy="1151805"/>
          </a:xfrm>
          <a:prstGeom prst="wedgeRectCallout">
            <a:avLst>
              <a:gd name="adj1" fmla="val 62094"/>
              <a:gd name="adj2" fmla="val 335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solidFill>
                  <a:schemeClr val="tx1"/>
                </a:solidFill>
              </a:rPr>
              <a:t>Thx for saving me…. TAT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15C78733-723E-33B2-DF56-E47E7EE043BD}"/>
              </a:ext>
            </a:extLst>
          </p:cNvPr>
          <p:cNvSpPr/>
          <p:nvPr/>
        </p:nvSpPr>
        <p:spPr>
          <a:xfrm>
            <a:off x="2415365" y="1453704"/>
            <a:ext cx="2576053" cy="1628775"/>
          </a:xfrm>
          <a:prstGeom prst="wedgeRectCallout">
            <a:avLst>
              <a:gd name="adj1" fmla="val 43504"/>
              <a:gd name="adj2" fmla="val 6659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My pleasure…</a:t>
            </a:r>
            <a:endParaRPr lang="en-MY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0764 L 0.46185 0.01204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" dur="26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game-bomb-magic-explosion-280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78 -0.00138 L -0.15 0.00024 " pathEditMode="relative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862 0.01436 L 0.01862 0.01459 C 0.0431 0.04815 0.0289 0.02963 0.06784 0.07269 C 0.07396 0.07917 0.07969 0.08612 0.0858 0.0919 C 0.09752 0.10325 0.1095 0.11343 0.12096 0.12547 C 0.13034 0.13519 0.13984 0.14422 0.14909 0.15463 C 0.15325 0.15926 0.15729 0.16389 0.16159 0.16829 C 0.17617 0.18311 0.1681 0.17153 0.18815 0.18912 C 0.19075 0.19167 0.19323 0.19399 0.19596 0.1963 C 0.19896 0.19862 0.20234 0.2 0.20534 0.20325 C 0.20872 0.20695 0.2112 0.21297 0.21471 0.2169 C 0.22591 0.2301 0.23763 0.24213 0.24909 0.25463 L 0.24909 0.25487 C 0.25586 0.26112 0.26237 0.26829 0.2694 0.27408 C 0.27773 0.28079 0.28698 0.28426 0.29518 0.2919 C 0.32187 0.3176 0.28229 0.2794 0.33346 0.33102 C 0.33776 0.33519 0.34245 0.33843 0.34674 0.34329 C 0.37786 0.37778 0.35924 0.35787 0.38034 0.3794 L 0.38971 0.38912 C 0.39284 0.3926 0.39596 0.39537 0.39909 0.39885 C 0.4069 0.40741 0.41002 0.41158 0.41784 0.4213 C 0.42044 0.42431 0.42304 0.42732 0.42565 0.43102 L 0.43737 0.44769 C 0.43893 0.44977 0.44023 0.45301 0.44206 0.4544 C 0.4513 0.46274 0.44388 0.45602 0.45846 0.4713 C 0.46015 0.47315 0.46198 0.475 0.46393 0.47686 L 0.47096 0.4838 C 0.47148 0.48519 0.47174 0.48681 0.47252 0.48797 C 0.47474 0.49098 0.47838 0.4926 0.48112 0.49491 C 0.48372 0.497 0.48633 0.49954 0.48893 0.50186 C 0.48997 0.50278 0.49101 0.50325 0.49206 0.50463 C 0.50482 0.52153 0.48476 0.49561 0.49909 0.51158 C 0.50104 0.51366 0.50898 0.52477 0.51237 0.52825 C 0.51471 0.53056 0.51706 0.53264 0.5194 0.53519 C 0.52018 0.53588 0.52083 0.53704 0.52174 0.53797 C 0.52265 0.53889 0.52383 0.53959 0.52487 0.54075 C 0.53138 0.54792 0.52409 0.5419 0.53268 0.55047 C 0.53333 0.55116 0.53424 0.55139 0.53502 0.55186 C 0.53633 0.55371 0.5375 0.55556 0.53893 0.55741 C 0.53984 0.55834 0.54101 0.55903 0.54206 0.56019 C 0.54388 0.56181 0.54557 0.56389 0.54752 0.56575 C 0.55104 0.56922 0.55416 0.57107 0.55768 0.57547 C 0.55924 0.57732 0.56067 0.58033 0.56237 0.58241 C 0.56875 0.59028 0.56237 0.57686 0.57174 0.59352 C 0.57252 0.59468 0.57317 0.5963 0.57409 0.59746 C 0.57474 0.59862 0.57643 0.60047 0.57643 0.6007 " pathEditMode="relative" rAng="0" ptsTypes="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91" y="293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hanks for savin 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y pleasure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8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C55EF2-1F4D-487A-6DD5-4172A2E57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AAB2A-91D4-5967-A2F2-43C6ECE7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2103" y="2275697"/>
            <a:ext cx="1792379" cy="1786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041D8-0D66-B6E7-8ECE-E9E1325A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47893" y="1086874"/>
            <a:ext cx="2975106" cy="297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FFBDE-4B84-720A-5BB2-FA16D42EF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782" y="2625675"/>
            <a:ext cx="1566808" cy="160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4D3E1-E6B7-0599-0C48-C5EF45141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44" b="90000" l="10000" r="90000">
                        <a14:foregroundMark x1="42931" y1="8486" x2="50403" y2="8083"/>
                        <a14:foregroundMark x1="50403" y1="8083" x2="50403" y2="8083"/>
                        <a14:foregroundMark x1="47167" y1="6264" x2="57878" y2="6454"/>
                        <a14:foregroundMark x1="48792" y1="5458" x2="50611" y2="5458"/>
                        <a14:foregroundMark x1="46764" y1="4444" x2="48181" y2="4444"/>
                        <a14:backgroundMark x1="58083" y1="7069" x2="58083" y2="7069"/>
                        <a14:backgroundMark x1="58486" y1="6056" x2="58486" y2="6056"/>
                        <a14:backgroundMark x1="58083" y1="6264" x2="58083" y2="6264"/>
                        <a14:backgroundMark x1="58278" y1="5653" x2="58278" y2="6264"/>
                        <a14:backgroundMark x1="57875" y1="6458" x2="66764" y2="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8237" y="765074"/>
            <a:ext cx="2403764" cy="2403764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4E368EB-40AD-2B33-A4D6-50EBB92A9A24}"/>
              </a:ext>
            </a:extLst>
          </p:cNvPr>
          <p:cNvSpPr/>
          <p:nvPr/>
        </p:nvSpPr>
        <p:spPr>
          <a:xfrm>
            <a:off x="8382001" y="107610"/>
            <a:ext cx="2784764" cy="2403764"/>
          </a:xfrm>
          <a:prstGeom prst="wedgeEllipseCallout">
            <a:avLst>
              <a:gd name="adj1" fmla="val -64117"/>
              <a:gd name="adj2" fmla="val 1523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/>
              <a:t>Why are you guys doing here…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743103-0BC2-EE8C-AD62-8ECCBE74A4DB}"/>
              </a:ext>
            </a:extLst>
          </p:cNvPr>
          <p:cNvSpPr/>
          <p:nvPr/>
        </p:nvSpPr>
        <p:spPr>
          <a:xfrm>
            <a:off x="8382001" y="107610"/>
            <a:ext cx="2784764" cy="2403764"/>
          </a:xfrm>
          <a:prstGeom prst="wedgeEllipseCallout">
            <a:avLst>
              <a:gd name="adj1" fmla="val -64117"/>
              <a:gd name="adj2" fmla="val 1523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3600" dirty="0"/>
              <a:t>You should not stay here</a:t>
            </a:r>
          </a:p>
        </p:txBody>
      </p:sp>
    </p:spTree>
    <p:extLst>
      <p:ext uri="{BB962C8B-B14F-4D97-AF65-F5344CB8AC3E}">
        <p14:creationId xmlns:p14="http://schemas.microsoft.com/office/powerpoint/2010/main" val="12327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0.00139 L 0.27851 -0.00139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4401 -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y are you guys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you should not s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ozen_-_Let_It_Go_(Jesusful.com)">
            <a:hlinkClick r:id="" action="ppaction://media"/>
            <a:extLst>
              <a:ext uri="{FF2B5EF4-FFF2-40B4-BE49-F238E27FC236}">
                <a16:creationId xmlns:a16="http://schemas.microsoft.com/office/drawing/2014/main" id="{F80DB634-B41B-7EA4-B449-ED55730D2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6D3EA-7B38-A0DE-10C7-59D108296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BDA4C-2651-B7B8-0C85-FDEF99C6B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086" y="2275696"/>
            <a:ext cx="1792379" cy="1786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AB3B6-CC81-3026-6CFB-DC0068522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7782" y="2625675"/>
            <a:ext cx="1566808" cy="160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CB0B3-D628-E424-6EAF-C9C83CFF0A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4" b="90000" l="10000" r="90000">
                        <a14:foregroundMark x1="42931" y1="8486" x2="50403" y2="8083"/>
                        <a14:foregroundMark x1="50403" y1="8083" x2="50403" y2="8083"/>
                        <a14:foregroundMark x1="47167" y1="6264" x2="57878" y2="6454"/>
                        <a14:foregroundMark x1="48792" y1="5458" x2="50611" y2="5458"/>
                        <a14:foregroundMark x1="46764" y1="4444" x2="48181" y2="4444"/>
                        <a14:backgroundMark x1="58083" y1="7069" x2="58083" y2="7069"/>
                        <a14:backgroundMark x1="58486" y1="6056" x2="58486" y2="6056"/>
                        <a14:backgroundMark x1="58083" y1="6264" x2="58083" y2="6264"/>
                        <a14:backgroundMark x1="58278" y1="5653" x2="58278" y2="6264"/>
                        <a14:backgroundMark x1="57875" y1="6458" x2="66764" y2="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8237" y="765074"/>
            <a:ext cx="2403764" cy="2403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9E00C4-6FC2-F962-4974-7ACEEC551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71659" y="997331"/>
            <a:ext cx="2975106" cy="2975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BD19EB-2F8C-9E78-1BAB-FA3FBB6D47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77157" y1="30412" x2="77955" y2="28866"/>
                        <a14:foregroundMark x1="80192" y1="20619" x2="81789" y2="19416"/>
                        <a14:foregroundMark x1="78115" y1="26117" x2="79233" y2="24055"/>
                        <a14:foregroundMark x1="84824" y1="20619" x2="86741" y2="19072"/>
                        <a14:backgroundMark x1="16773" y1="48625" x2="20447" y2="47595"/>
                        <a14:backgroundMark x1="21246" y1="82646" x2="24601" y2="82646"/>
                        <a14:backgroundMark x1="12620" y1="72165" x2="13738" y2="73883"/>
                        <a14:backgroundMark x1="13738" y1="64605" x2="14217" y2="66151"/>
                        <a14:backgroundMark x1="66773" y1="44158" x2="68371" y2="42612"/>
                        <a14:backgroundMark x1="74121" y1="30069" x2="75080" y2="28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3387" y="-2836040"/>
            <a:ext cx="3856508" cy="3127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B1687-B801-F780-F5D6-7D0912DF8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96971" y="-2417904"/>
            <a:ext cx="4186673" cy="4402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10F1BB-3320-4A37-6001-3FB4020154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2611" y="-3872631"/>
            <a:ext cx="4186673" cy="440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C29F49-9186-96E3-9945-006CD9FD5E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4800" y1="16915" x2="16000" y2="18408"/>
                        <a14:foregroundMark x1="27600" y1="20896" x2="30000" y2="22388"/>
                        <a14:foregroundMark x1="40400" y1="20896" x2="43200" y2="22388"/>
                        <a14:foregroundMark x1="44400" y1="18905" x2="46400" y2="19900"/>
                        <a14:foregroundMark x1="65200" y1="19403" x2="66000" y2="19900"/>
                        <a14:foregroundMark x1="28800" y1="43781" x2="26800" y2="48756"/>
                        <a14:foregroundMark x1="27200" y1="40796" x2="28000" y2="52736"/>
                        <a14:foregroundMark x1="26800" y1="39303" x2="28400" y2="46766"/>
                        <a14:foregroundMark x1="28000" y1="36318" x2="30000" y2="40796"/>
                        <a14:foregroundMark x1="28800" y1="38806" x2="30000" y2="42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7476">
            <a:off x="3442000" y="414943"/>
            <a:ext cx="2552926" cy="4864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9257B4-CBF7-0482-3574-BF570139CA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185" y="3024757"/>
            <a:ext cx="2017951" cy="2158171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09EE5955-7104-32FF-1741-38399F095C5F}"/>
              </a:ext>
            </a:extLst>
          </p:cNvPr>
          <p:cNvSpPr/>
          <p:nvPr/>
        </p:nvSpPr>
        <p:spPr>
          <a:xfrm>
            <a:off x="1522008" y="231311"/>
            <a:ext cx="1792379" cy="1599754"/>
          </a:xfrm>
          <a:prstGeom prst="wedgeEllipseCallout">
            <a:avLst>
              <a:gd name="adj1" fmla="val -41357"/>
              <a:gd name="adj2" fmla="val 4410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Can’t hold it back anymore~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B9E983F-A8B2-03D3-2592-7C432985FD8F}"/>
              </a:ext>
            </a:extLst>
          </p:cNvPr>
          <p:cNvSpPr/>
          <p:nvPr/>
        </p:nvSpPr>
        <p:spPr>
          <a:xfrm>
            <a:off x="3359247" y="1256678"/>
            <a:ext cx="1712641" cy="1601585"/>
          </a:xfrm>
          <a:prstGeom prst="wedgeEllipseCallout">
            <a:avLst>
              <a:gd name="adj1" fmla="val -47835"/>
              <a:gd name="adj2" fmla="val 401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Let it go~</a:t>
            </a:r>
          </a:p>
        </p:txBody>
      </p:sp>
    </p:spTree>
    <p:extLst>
      <p:ext uri="{BB962C8B-B14F-4D97-AF65-F5344CB8AC3E}">
        <p14:creationId xmlns:p14="http://schemas.microsoft.com/office/powerpoint/2010/main" val="11214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3372 0.02176 L -0.44961 0.41968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2031 0.05162 L -0.5931 0.5507 " pathEditMode="relative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1602 0.06782 L -0.71146 0.48611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0.00195 -0.0088 L 0.00195 -0.0088 C 0.00221 -0.02963 0.00143 -0.05069 0.00299 -0.0713 C 0.00481 -0.09468 0.01211 -0.14005 0.01211 -0.14005 C 0.01289 -0.15139 0.01328 -0.16296 0.01432 -0.17431 C 0.01705 -0.20069 0.01927 -0.22732 0.02343 -0.25324 C 0.02812 -0.28125 0.03046 -0.29838 0.03711 -0.32593 C 0.0401 -0.33843 0.05 -0.37269 0.05533 -0.38449 C 0.06796 -0.41273 0.08554 -0.42847 0.10416 -0.44306 C 0.11093 -0.44838 0.1177 -0.45417 0.12461 -0.45926 C 0.13138 -0.46412 0.13828 -0.46852 0.14505 -0.47338 C 0.16627 -0.48866 0.15703 -0.48449 0.18138 -0.49769 C 0.20846 -0.51204 0.18828 -0.50046 0.21328 -0.50972 C 0.2194 -0.51204 0.22526 -0.51528 0.23138 -0.51782 C 0.24856 -0.52477 0.24895 -0.52384 0.26666 -0.52778 C 0.40846 -0.52014 0.33724 -0.53634 0.39843 -0.51366 C 0.40963 -0.50972 0.40104 -0.51435 0.41315 -0.50764 C 0.41666 -0.50579 0.42031 -0.50486 0.42343 -0.50162 L 0.42916 -0.4956 C 0.43203 -0.48796 0.43046 -0.4912 0.43372 -0.48542 " pathEditMode="relative" ptsTypes="AAAAAAAAAAAAAAAAAA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5" presetClass="exit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C46C-A4D8-A7DD-A0D0-225C1ABE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DAB12-26DE-7B85-CD75-741894016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659" y="997331"/>
            <a:ext cx="2975106" cy="297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90CBE-01B9-781F-E2C8-22F82A5BE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086" y="2275696"/>
            <a:ext cx="1792379" cy="1786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DB635-4FF0-7644-7B0E-2818ECD24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782" y="2625675"/>
            <a:ext cx="1566808" cy="16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879 L 0.42839 0.00879 C 0.43711 -0.01597 0.43229 0.00208 0.43607 -0.03195 C 0.43698 -0.04051 0.44075 -0.06898 0.44258 -0.07824 C 0.44336 -0.08287 0.44479 -0.08727 0.44583 -0.0919 C 0.44648 -0.09468 0.45104 -0.11759 0.45234 -0.12083 C 0.45339 -0.12338 0.45534 -0.12431 0.45664 -0.12662 C 0.45833 -0.12963 0.45924 -0.13357 0.46107 -0.13634 C 0.46263 -0.13866 0.46458 -0.14028 0.46641 -0.14213 C 0.47435 -0.14908 0.47474 -0.14815 0.48385 -0.15162 C 0.49258 -0.14977 0.50143 -0.14931 0.5099 -0.14583 C 0.51458 -0.14421 0.51862 -0.13982 0.52292 -0.13634 C 0.53151 -0.1294 0.53281 -0.12778 0.54036 -0.1169 C 0.54414 -0.11158 0.55065 -0.10232 0.55339 -0.09375 C 0.55521 -0.0882 0.55599 -0.08195 0.55781 -0.07639 C 0.55964 -0.07014 0.56263 -0.06528 0.56432 -0.05903 C 0.56536 -0.05463 0.5707 -0.03171 0.57187 -0.02037 C 0.5724 -0.01574 0.57253 -0.01111 0.57292 -0.00671 C 0.57422 0.00648 0.57409 -0.00116 0.57409 0.00671 L 1.02956 0.01852 " pathEditMode="relative" ptsTypes="AAAA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-0.00602 L 0.29011 0.0037 L 0.28789 -0.0081 C 0.28867 -0.07454 0.28594 -0.07824 0.29115 -0.12199 C 0.2918 -0.12732 0.29401 -0.14329 0.29545 -0.14908 C 0.29675 -0.15394 0.2987 -0.15787 0.29987 -0.16273 C 0.30117 -0.16829 0.30157 -0.17477 0.30313 -0.1801 C 0.30534 -0.18773 0.31224 -0.20139 0.31615 -0.20718 C 0.3181 -0.21019 0.32019 -0.21343 0.32266 -0.21482 C 0.32865 -0.21875 0.34167 -0.21991 0.34766 -0.2206 C 0.36068 -0.2169 0.37396 -0.21435 0.38685 -0.20903 C 0.39115 -0.20741 0.40209 -0.19861 0.40638 -0.19167 C 0.40925 -0.18704 0.41172 -0.18172 0.41394 -0.17616 C 0.41602 -0.1713 0.41758 -0.16574 0.4194 -0.16088 C 0.42045 -0.1581 0.42162 -0.15556 0.42266 -0.15301 C 0.42344 -0.14908 0.42409 -0.14514 0.42487 -0.14144 C 0.42578 -0.13681 0.42709 -0.13241 0.42813 -0.12801 C 0.4293 -0.12269 0.43034 -0.1176 0.43138 -0.1125 C 0.43503 -0.06644 0.42943 -0.1375 0.4336 -0.08148 C 0.43425 -0.07246 0.43568 -0.06343 0.43568 -0.0544 L 0.43568 -0.02153 L 0.88581 -0.01389 " pathEditMode="relative" ptsTypes="AAAAAAAAAAAAAAA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ww.ytmate.co--Super-Mario-Bros-Soundtrack-www-youtube-com-5a55fbc414b2b3e5ec47dcf181a771db-audio">
            <a:hlinkClick r:id="" action="ppaction://media"/>
            <a:extLst>
              <a:ext uri="{FF2B5EF4-FFF2-40B4-BE49-F238E27FC236}">
                <a16:creationId xmlns:a16="http://schemas.microsoft.com/office/drawing/2014/main" id="{98226BA6-87FC-E1CF-E7BE-69C669CB7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EAC6A-EA64-ADA7-2B36-57943665B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34E23-8E46-981B-B007-C1BE071A6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367443" y="2869220"/>
            <a:ext cx="2580681" cy="2580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444A1-E3C3-9AAA-EA63-8EE46C45E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38658" y="3663618"/>
            <a:ext cx="1792379" cy="178628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CF6CB5F-B331-4F5D-7DC5-43248ED10502}"/>
              </a:ext>
            </a:extLst>
          </p:cNvPr>
          <p:cNvSpPr/>
          <p:nvPr/>
        </p:nvSpPr>
        <p:spPr>
          <a:xfrm>
            <a:off x="1838959" y="2574096"/>
            <a:ext cx="1971040" cy="1782142"/>
          </a:xfrm>
          <a:prstGeom prst="wedgeEllipseCallout">
            <a:avLst>
              <a:gd name="adj1" fmla="val -39905"/>
              <a:gd name="adj2" fmla="val 488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000" b="1" dirty="0"/>
              <a:t>So, can I meet </a:t>
            </a:r>
            <a:r>
              <a:rPr lang="en-MY" sz="2000" b="1" dirty="0" err="1"/>
              <a:t>ur</a:t>
            </a:r>
            <a:r>
              <a:rPr lang="en-MY" sz="2000" b="1" dirty="0"/>
              <a:t> parent right now?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2BBBFDA-9278-CFB9-438B-95BB331CEEF3}"/>
              </a:ext>
            </a:extLst>
          </p:cNvPr>
          <p:cNvSpPr/>
          <p:nvPr/>
        </p:nvSpPr>
        <p:spPr>
          <a:xfrm>
            <a:off x="970721" y="1408307"/>
            <a:ext cx="1431235" cy="1460913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/>
              <a:t>Sure~</a:t>
            </a: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F8582D96-7ECB-41DC-6DD6-E9D38CDCEB3B}"/>
              </a:ext>
            </a:extLst>
          </p:cNvPr>
          <p:cNvSpPr/>
          <p:nvPr/>
        </p:nvSpPr>
        <p:spPr>
          <a:xfrm>
            <a:off x="1490891" y="4113720"/>
            <a:ext cx="301488" cy="242518"/>
          </a:xfrm>
          <a:prstGeom prst="heart">
            <a:avLst/>
          </a:prstGeom>
          <a:solidFill>
            <a:srgbClr val="F612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FA9186F-AE89-BA44-E2BC-CBBF32D3EFA4}"/>
              </a:ext>
            </a:extLst>
          </p:cNvPr>
          <p:cNvSpPr/>
          <p:nvPr/>
        </p:nvSpPr>
        <p:spPr>
          <a:xfrm>
            <a:off x="1756353" y="4113719"/>
            <a:ext cx="301488" cy="242519"/>
          </a:xfrm>
          <a:prstGeom prst="heart">
            <a:avLst/>
          </a:prstGeom>
          <a:solidFill>
            <a:srgbClr val="F612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996 L 0.18685 0.0081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1.48148E-6 L 0.23554 -0.013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6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o can i meet y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ure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20DB29-10EC-5749-5A88-A65416B65C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89035-E6B4-7829-A95E-8225FB54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464" y="2769504"/>
            <a:ext cx="2584928" cy="257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F54ED-61AE-A64A-FD54-0DDA4145A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29" y="3663618"/>
            <a:ext cx="1792379" cy="1786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2234D-F892-CDE3-9F0B-83542EE23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9" b="94737" l="6335" r="95023">
                        <a14:foregroundMark x1="14932" y1="17105" x2="12670" y2="21491"/>
                        <a14:foregroundMark x1="44344" y1="18860" x2="46154" y2="20175"/>
                        <a14:foregroundMark x1="41629" y1="17982" x2="43891" y2="17982"/>
                        <a14:foregroundMark x1="39819" y1="17105" x2="44796" y2="19737"/>
                        <a14:foregroundMark x1="43891" y1="16667" x2="46154" y2="22807"/>
                        <a14:foregroundMark x1="42986" y1="18421" x2="41629" y2="14035"/>
                        <a14:foregroundMark x1="52489" y1="21930" x2="56109" y2="26316"/>
                        <a14:foregroundMark x1="58824" y1="21491" x2="55656" y2="18860"/>
                        <a14:foregroundMark x1="58371" y1="22807" x2="58371" y2="26754"/>
                        <a14:foregroundMark x1="75113" y1="11842" x2="73303" y2="10965"/>
                        <a14:foregroundMark x1="74661" y1="7895" x2="74661" y2="7895"/>
                        <a14:foregroundMark x1="55656" y1="7018" x2="55656" y2="7018"/>
                        <a14:foregroundMark x1="26244" y1="8772" x2="26244" y2="8772"/>
                        <a14:foregroundMark x1="24887" y1="7895" x2="24887" y2="7895"/>
                        <a14:foregroundMark x1="22172" y1="7018" x2="22172" y2="7018"/>
                        <a14:foregroundMark x1="6787" y1="17982" x2="6787" y2="17982"/>
                        <a14:foregroundMark x1="57466" y1="5702" x2="57466" y2="5702"/>
                        <a14:foregroundMark x1="58824" y1="3947" x2="58824" y2="3947"/>
                        <a14:foregroundMark x1="65158" y1="89912" x2="65158" y2="89912"/>
                        <a14:foregroundMark x1="41629" y1="90351" x2="41629" y2="90351"/>
                        <a14:foregroundMark x1="42986" y1="91667" x2="42986" y2="91667"/>
                        <a14:foregroundMark x1="90950" y1="66667" x2="90950" y2="66667"/>
                        <a14:foregroundMark x1="87783" y1="66667" x2="87783" y2="66667"/>
                        <a14:foregroundMark x1="87330" y1="65351" x2="87330" y2="65351"/>
                        <a14:foregroundMark x1="92760" y1="65351" x2="92760" y2="65351"/>
                        <a14:foregroundMark x1="94570" y1="67982" x2="94570" y2="67982"/>
                        <a14:foregroundMark x1="94570" y1="70175" x2="94570" y2="70175"/>
                        <a14:foregroundMark x1="90498" y1="85526" x2="90498" y2="85526"/>
                        <a14:foregroundMark x1="90950" y1="82456" x2="90950" y2="82456"/>
                        <a14:foregroundMark x1="82805" y1="83772" x2="82805" y2="83772"/>
                        <a14:foregroundMark x1="95475" y1="85526" x2="95475" y2="85526"/>
                        <a14:foregroundMark x1="13575" y1="67982" x2="13575" y2="67982"/>
                        <a14:foregroundMark x1="20362" y1="66228" x2="20362" y2="66228"/>
                        <a14:foregroundMark x1="15385" y1="66228" x2="15385" y2="66228"/>
                        <a14:foregroundMark x1="20362" y1="64912" x2="20362" y2="64912"/>
                        <a14:foregroundMark x1="10860" y1="68860" x2="10860" y2="68860"/>
                        <a14:foregroundMark x1="9502" y1="68860" x2="9502" y2="68860"/>
                        <a14:foregroundMark x1="9050" y1="65351" x2="9050" y2="65351"/>
                        <a14:foregroundMark x1="34842" y1="94737" x2="34842" y2="947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7808" y="1768669"/>
            <a:ext cx="1384509" cy="1428362"/>
          </a:xfrm>
          <a:prstGeom prst="rect">
            <a:avLst/>
          </a:prstGeom>
        </p:spPr>
      </p:pic>
      <p:sp>
        <p:nvSpPr>
          <p:cNvPr id="9" name="Heart 8">
            <a:extLst>
              <a:ext uri="{FF2B5EF4-FFF2-40B4-BE49-F238E27FC236}">
                <a16:creationId xmlns:a16="http://schemas.microsoft.com/office/drawing/2014/main" id="{4EBDEFB9-33A1-BB3B-1514-BD11888F227F}"/>
              </a:ext>
            </a:extLst>
          </p:cNvPr>
          <p:cNvSpPr/>
          <p:nvPr/>
        </p:nvSpPr>
        <p:spPr>
          <a:xfrm>
            <a:off x="2413487" y="1093538"/>
            <a:ext cx="686575" cy="675131"/>
          </a:xfrm>
          <a:prstGeom prst="heart">
            <a:avLst/>
          </a:prstGeom>
          <a:solidFill>
            <a:srgbClr val="F612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26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0.0081 L 0.1237 0.0081 L 0.12487 -0.05949 L 0.12708 -0.00162 L 0.31719 -0.00949 " pathEditMode="relative" ptsTypes="A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00039 0.02268 L 0.01146 -0.10695 C 0.01224 -0.11968 0.01198 -0.12477 0.01471 -0.13588 C 0.01562 -0.13935 0.01692 -0.14236 0.01797 -0.1456 C 0.01836 -0.14884 0.01849 -0.15209 0.01914 -0.15533 C 0.01992 -0.15926 0.02135 -0.16296 0.02239 -0.1669 C 0.02317 -0.16991 0.02396 -0.17315 0.02461 -0.17639 C 0.02565 -0.18218 0.02591 -0.18889 0.02786 -0.19375 C 0.02929 -0.19769 0.0306 -0.20185 0.03216 -0.20556 C 0.03307 -0.20764 0.0345 -0.20903 0.03541 -0.21134 C 0.03958 -0.22176 0.04166 -0.23264 0.04739 -0.24028 C 0.04869 -0.2419 0.05039 -0.24259 0.05169 -0.24421 C 0.05325 -0.24584 0.05455 -0.24815 0.05612 -0.25 C 0.06992 -0.26551 0.05846 -0.25162 0.0681 -0.26158 C 0.06914 -0.26273 0.07005 -0.26435 0.07135 -0.26528 C 0.07265 -0.26644 0.07422 -0.26644 0.07565 -0.26736 C 0.07825 -0.26898 0.08086 -0.27084 0.0832 -0.27315 C 0.08437 -0.27408 0.08528 -0.27616 0.08659 -0.27685 C 0.0944 -0.28287 0.09544 -0.28241 0.10286 -0.28472 C 0.10455 -0.28565 0.10885 -0.28843 0.11041 -0.28866 C 0.11588 -0.28912 0.12135 -0.28866 0.12682 -0.28866 " pathEditMode="relative" ptsTypes="AAAAAAAAAAAAAAAA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8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18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8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8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Rot by="120000">
                                      <p:cBhvr>
                                        <p:cTn id="20" dur="4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860" fill="hold">
                                          <p:stCondLst>
                                            <p:cond delay="8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860" fill="hold">
                                          <p:stCondLst>
                                            <p:cond delay="17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860" fill="hold">
                                          <p:stCondLst>
                                            <p:cond delay="25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860" fill="hold">
                                          <p:stCondLst>
                                            <p:cond delay="34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Rot by="120000">
                                      <p:cBhvr>
                                        <p:cTn id="26" dur="4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860" fill="hold">
                                          <p:stCondLst>
                                            <p:cond delay="8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860" fill="hold">
                                          <p:stCondLst>
                                            <p:cond delay="17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860" fill="hold">
                                          <p:stCondLst>
                                            <p:cond delay="25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860" fill="hold">
                                          <p:stCondLst>
                                            <p:cond delay="34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C7A7F-6D12-C98C-A1D0-C14AB2A842E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F8FB2-B53F-E2DF-0D7D-D0781327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73" y="850168"/>
            <a:ext cx="2584928" cy="257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9F41A-A93F-8D0A-3E9F-5B1E2716B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9" b="94737" l="6335" r="95023">
                        <a14:foregroundMark x1="14932" y1="17105" x2="12670" y2="21491"/>
                        <a14:foregroundMark x1="44344" y1="18860" x2="46154" y2="20175"/>
                        <a14:foregroundMark x1="41629" y1="17982" x2="43891" y2="17982"/>
                        <a14:foregroundMark x1="39819" y1="17105" x2="44796" y2="19737"/>
                        <a14:foregroundMark x1="43891" y1="16667" x2="46154" y2="22807"/>
                        <a14:foregroundMark x1="42986" y1="18421" x2="41629" y2="14035"/>
                        <a14:foregroundMark x1="52489" y1="21930" x2="56109" y2="26316"/>
                        <a14:foregroundMark x1="58824" y1="21491" x2="55656" y2="18860"/>
                        <a14:foregroundMark x1="58371" y1="22807" x2="58371" y2="26754"/>
                        <a14:foregroundMark x1="75113" y1="11842" x2="73303" y2="10965"/>
                        <a14:foregroundMark x1="74661" y1="7895" x2="74661" y2="7895"/>
                        <a14:foregroundMark x1="55656" y1="7018" x2="55656" y2="7018"/>
                        <a14:foregroundMark x1="26244" y1="8772" x2="26244" y2="8772"/>
                        <a14:foregroundMark x1="24887" y1="7895" x2="24887" y2="7895"/>
                        <a14:foregroundMark x1="22172" y1="7018" x2="22172" y2="7018"/>
                        <a14:foregroundMark x1="6787" y1="17982" x2="6787" y2="17982"/>
                        <a14:foregroundMark x1="57466" y1="5702" x2="57466" y2="5702"/>
                        <a14:foregroundMark x1="58824" y1="3947" x2="58824" y2="3947"/>
                        <a14:foregroundMark x1="65158" y1="89912" x2="65158" y2="89912"/>
                        <a14:foregroundMark x1="41629" y1="90351" x2="41629" y2="90351"/>
                        <a14:foregroundMark x1="42986" y1="91667" x2="42986" y2="91667"/>
                        <a14:foregroundMark x1="90950" y1="66667" x2="90950" y2="66667"/>
                        <a14:foregroundMark x1="87783" y1="66667" x2="87783" y2="66667"/>
                        <a14:foregroundMark x1="87330" y1="65351" x2="87330" y2="65351"/>
                        <a14:foregroundMark x1="92760" y1="65351" x2="92760" y2="65351"/>
                        <a14:foregroundMark x1="94570" y1="67982" x2="94570" y2="67982"/>
                        <a14:foregroundMark x1="94570" y1="70175" x2="94570" y2="70175"/>
                        <a14:foregroundMark x1="90498" y1="85526" x2="90498" y2="85526"/>
                        <a14:foregroundMark x1="90950" y1="82456" x2="90950" y2="82456"/>
                        <a14:foregroundMark x1="82805" y1="83772" x2="82805" y2="83772"/>
                        <a14:foregroundMark x1="95475" y1="85526" x2="95475" y2="85526"/>
                        <a14:foregroundMark x1="13575" y1="67982" x2="13575" y2="67982"/>
                        <a14:foregroundMark x1="20362" y1="66228" x2="20362" y2="66228"/>
                        <a14:foregroundMark x1="15385" y1="66228" x2="15385" y2="66228"/>
                        <a14:foregroundMark x1="20362" y1="64912" x2="20362" y2="64912"/>
                        <a14:foregroundMark x1="10860" y1="68860" x2="10860" y2="68860"/>
                        <a14:foregroundMark x1="9502" y1="68860" x2="9502" y2="68860"/>
                        <a14:foregroundMark x1="9050" y1="65351" x2="9050" y2="65351"/>
                        <a14:foregroundMark x1="34842" y1="94737" x2="34842" y2="947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7808" y="1768669"/>
            <a:ext cx="1384509" cy="1428362"/>
          </a:xfrm>
          <a:prstGeom prst="rect">
            <a:avLst/>
          </a:prstGeom>
        </p:spPr>
      </p:pic>
      <p:sp>
        <p:nvSpPr>
          <p:cNvPr id="8" name="Heart 7">
            <a:extLst>
              <a:ext uri="{FF2B5EF4-FFF2-40B4-BE49-F238E27FC236}">
                <a16:creationId xmlns:a16="http://schemas.microsoft.com/office/drawing/2014/main" id="{68FEC4E2-8BEB-762C-FE10-AFC1BA80273C}"/>
              </a:ext>
            </a:extLst>
          </p:cNvPr>
          <p:cNvSpPr/>
          <p:nvPr/>
        </p:nvSpPr>
        <p:spPr>
          <a:xfrm>
            <a:off x="2413487" y="1093538"/>
            <a:ext cx="686575" cy="675131"/>
          </a:xfrm>
          <a:prstGeom prst="heart">
            <a:avLst/>
          </a:prstGeom>
          <a:solidFill>
            <a:srgbClr val="F612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D3FCBC-A902-D0F7-9BE9-61CC1AF86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767" y="3622537"/>
            <a:ext cx="1792379" cy="178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4B0B5-29A1-3E80-2473-0075CBE349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667" y1="16667" x2="49667" y2="16667"/>
                        <a14:foregroundMark x1="50000" y1="15476" x2="48000" y2="16667"/>
                        <a14:foregroundMark x1="55667" y1="50595" x2="55000" y2="50000"/>
                        <a14:backgroundMark x1="49333" y1="54762" x2="48667" y2="55357"/>
                        <a14:backgroundMark x1="46333" y1="56548" x2="50333" y2="56548"/>
                        <a14:backgroundMark x1="49000" y1="52976" x2="51333" y2="52381"/>
                        <a14:backgroundMark x1="38333" y1="48214" x2="39333" y2="48214"/>
                        <a14:backgroundMark x1="38667" y1="25000" x2="38667" y2="25000"/>
                        <a14:backgroundMark x1="46000" y1="18452" x2="46000" y2="18452"/>
                        <a14:backgroundMark x1="53333" y1="15476" x2="53000" y2="15476"/>
                        <a14:backgroundMark x1="57333" y1="24405" x2="57333" y2="24405"/>
                        <a14:backgroundMark x1="58000" y1="19643" x2="58000" y2="19643"/>
                        <a14:backgroundMark x1="57000" y1="50595" x2="57333" y2="51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7953" y="-1451201"/>
            <a:ext cx="12955871" cy="7255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C9E9E-9055-1967-0E47-EEEB1C3C4A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5295" y="4757265"/>
            <a:ext cx="5088937" cy="124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C7E066-7B79-7D81-B5BE-48D9072449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972" y="4803001"/>
            <a:ext cx="4956180" cy="1244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AB04E-65F3-2D8B-14A2-BDAD7A94BF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239220">
            <a:off x="7303498" y="1397603"/>
            <a:ext cx="4578890" cy="45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3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3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3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3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5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ixkit-arcade-retro-game-over-21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120000">
                                      <p:cBhvr>
                                        <p:cTn id="36" dur="4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820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820" fill="hold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820" fill="hold">
                                          <p:stCondLst>
                                            <p:cond delay="24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820" fill="hold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51</Words>
  <Application>Microsoft Office PowerPoint</Application>
  <PresentationFormat>Widescreen</PresentationFormat>
  <Paragraphs>9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Kobayashi</dc:creator>
  <cp:lastModifiedBy>Ken Kobayashi</cp:lastModifiedBy>
  <cp:revision>1</cp:revision>
  <dcterms:created xsi:type="dcterms:W3CDTF">2023-07-30T13:37:12Z</dcterms:created>
  <dcterms:modified xsi:type="dcterms:W3CDTF">2023-08-09T13:53:47Z</dcterms:modified>
</cp:coreProperties>
</file>